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3.xml" ContentType="application/vnd.openxmlformats-officedocument.presentationml.tags+xml"/>
  <Override PartName="/ppt/notesSlides/notesSlide19.xml" ContentType="application/vnd.openxmlformats-officedocument.presentationml.notesSlide+xml"/>
  <Override PartName="/ppt/tags/tag14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2" r:id="rId2"/>
    <p:sldId id="298" r:id="rId3"/>
    <p:sldId id="344" r:id="rId4"/>
    <p:sldId id="346" r:id="rId5"/>
    <p:sldId id="327" r:id="rId6"/>
    <p:sldId id="351" r:id="rId7"/>
    <p:sldId id="359" r:id="rId8"/>
    <p:sldId id="377" r:id="rId9"/>
    <p:sldId id="331" r:id="rId10"/>
    <p:sldId id="378" r:id="rId11"/>
    <p:sldId id="333" r:id="rId12"/>
    <p:sldId id="365" r:id="rId13"/>
    <p:sldId id="312" r:id="rId14"/>
    <p:sldId id="367" r:id="rId15"/>
    <p:sldId id="370" r:id="rId16"/>
    <p:sldId id="371" r:id="rId17"/>
    <p:sldId id="341" r:id="rId18"/>
    <p:sldId id="342" r:id="rId19"/>
    <p:sldId id="372" r:id="rId20"/>
    <p:sldId id="381" r:id="rId21"/>
    <p:sldId id="323" r:id="rId22"/>
    <p:sldId id="286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9BFF"/>
    <a:srgbClr val="BBBAFF"/>
    <a:srgbClr val="6C5EC2"/>
    <a:srgbClr val="B687DC"/>
    <a:srgbClr val="5B66B2"/>
    <a:srgbClr val="6374C6"/>
    <a:srgbClr val="FEFEFF"/>
    <a:srgbClr val="575457"/>
    <a:srgbClr val="344390"/>
    <a:srgbClr val="F095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703" autoAdjust="0"/>
    <p:restoredTop sz="73796" autoAdjust="0"/>
  </p:normalViewPr>
  <p:slideViewPr>
    <p:cSldViewPr snapToGrid="0">
      <p:cViewPr varScale="1">
        <p:scale>
          <a:sx n="88" d="100"/>
          <a:sy n="88" d="100"/>
        </p:scale>
        <p:origin x="708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E67F32-5ABE-444C-8CB9-3DFC24A390D8}" type="datetimeFigureOut">
              <a:rPr lang="zh-CN" altLang="en-US" smtClean="0"/>
              <a:t>2020/9/1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F1F126-2739-4ECE-82AA-15ABDA0E8A1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749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F1F126-2739-4ECE-82AA-15ABDA0E8A1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186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 err="1"/>
              <a:t>line_profile</a:t>
            </a:r>
            <a:r>
              <a:rPr lang="zh-CN" altLang="en-US" dirty="0"/>
              <a:t>介绍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 err="1"/>
              <a:t>line_profiler</a:t>
            </a:r>
            <a:r>
              <a:rPr lang="zh-CN" altLang="en-US" dirty="0"/>
              <a:t>代码侵入示例说明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F1F126-2739-4ECE-82AA-15ABDA0E8A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2763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>
              <a:buAutoNum type="arabicPeriod"/>
            </a:pPr>
            <a:r>
              <a:rPr lang="en-US" altLang="zh-CN" b="0" i="0" dirty="0" err="1">
                <a:solidFill>
                  <a:srgbClr val="3D464D"/>
                </a:solidFill>
                <a:effectLst/>
                <a:latin typeface="suxingme"/>
              </a:rPr>
              <a:t>line_profiler</a:t>
            </a:r>
            <a:r>
              <a:rPr lang="zh-CN" altLang="en-US" b="0" i="0" dirty="0">
                <a:solidFill>
                  <a:srgbClr val="3D464D"/>
                </a:solidFill>
                <a:effectLst/>
                <a:latin typeface="suxingme"/>
              </a:rPr>
              <a:t>报告指标解析</a:t>
            </a:r>
            <a:endParaRPr lang="en-US" altLang="zh-CN" b="0" i="0" dirty="0">
              <a:solidFill>
                <a:srgbClr val="3D464D"/>
              </a:solidFill>
              <a:effectLst/>
              <a:latin typeface="suxingme"/>
            </a:endParaRPr>
          </a:p>
          <a:p>
            <a:pPr algn="l" latinLnBrk="0"/>
            <a:r>
              <a:rPr lang="en-US" altLang="zh-CN" b="0" i="0" dirty="0">
                <a:solidFill>
                  <a:srgbClr val="37363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Line#: </a:t>
            </a:r>
            <a:r>
              <a:rPr lang="zh-CN" altLang="en-US" b="0" i="0" dirty="0">
                <a:solidFill>
                  <a:srgbClr val="37363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行数</a:t>
            </a:r>
          </a:p>
          <a:p>
            <a:pPr algn="l" latinLnBrk="0"/>
            <a:r>
              <a:rPr lang="en-US" altLang="zh-CN" b="0" i="0" dirty="0">
                <a:solidFill>
                  <a:srgbClr val="37363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Hits: </a:t>
            </a:r>
            <a:r>
              <a:rPr lang="zh-CN" altLang="en-US" b="0" i="0" dirty="0">
                <a:solidFill>
                  <a:srgbClr val="37363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调用次数</a:t>
            </a:r>
          </a:p>
          <a:p>
            <a:pPr algn="l" latinLnBrk="0"/>
            <a:r>
              <a:rPr lang="en-US" altLang="zh-CN" b="0" i="0" dirty="0">
                <a:solidFill>
                  <a:srgbClr val="37363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Time per Hit: </a:t>
            </a:r>
            <a:r>
              <a:rPr lang="zh-CN" altLang="en-US" b="0" i="0" dirty="0">
                <a:solidFill>
                  <a:srgbClr val="37363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每次调用消耗的时间</a:t>
            </a:r>
          </a:p>
          <a:p>
            <a:pPr algn="l" latinLnBrk="0"/>
            <a:r>
              <a:rPr lang="en-US" altLang="zh-CN" b="0" i="0" dirty="0">
                <a:solidFill>
                  <a:srgbClr val="37363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%Time: </a:t>
            </a:r>
            <a:r>
              <a:rPr lang="zh-CN" altLang="en-US" b="0" i="0" dirty="0">
                <a:solidFill>
                  <a:srgbClr val="37363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占总时间的百分比</a:t>
            </a:r>
            <a:endParaRPr lang="en-US" altLang="zh-CN" b="0" i="0" dirty="0">
              <a:solidFill>
                <a:srgbClr val="373636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 latinLnBrk="0"/>
            <a:r>
              <a:rPr lang="en-US" altLang="zh-CN" b="0" i="0" dirty="0">
                <a:solidFill>
                  <a:srgbClr val="37363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2. </a:t>
            </a:r>
            <a:r>
              <a:rPr lang="en-US" altLang="zh-CN" b="0" i="0" dirty="0">
                <a:solidFill>
                  <a:srgbClr val="DD4B39"/>
                </a:solidFill>
                <a:effectLst/>
                <a:latin typeface="arial" panose="020B0604020202020204" pitchFamily="34" charset="0"/>
              </a:rPr>
              <a:t>Django ORM </a:t>
            </a:r>
            <a:r>
              <a:rPr lang="zh-CN" altLang="en-US" b="0" i="0" dirty="0">
                <a:solidFill>
                  <a:srgbClr val="DD4B39"/>
                </a:solidFill>
                <a:effectLst/>
                <a:latin typeface="arial" panose="020B0604020202020204" pitchFamily="34" charset="0"/>
              </a:rPr>
              <a:t>查询耗时</a:t>
            </a:r>
            <a:endParaRPr lang="zh-CN" altLang="en-US" b="0" i="0" dirty="0">
              <a:solidFill>
                <a:srgbClr val="373636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F1F126-2739-4ECE-82AA-15ABDA0E8A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9767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第三部分</a:t>
            </a:r>
            <a:r>
              <a:rPr lang="en-US" altLang="zh-CN" dirty="0"/>
              <a:t>SQL</a:t>
            </a:r>
            <a:r>
              <a:rPr lang="zh-CN" altLang="en-US" dirty="0"/>
              <a:t>优化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F1F126-2739-4ECE-82AA-15ABDA0E8A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1088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37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在实际业务中，函数调用最底层往往是与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的数据交互，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很多时候，我们的程序出现的“性能问题”，其实是我们自己写的那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"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"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代码的问题，是自己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Coding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的问题，是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MySQL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DML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语句使用的问题</a:t>
            </a:r>
            <a:endParaRPr lang="en-US" altLang="zh-CN" sz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marR="0" lvl="0" indent="-228600" algn="l" defTabSz="91437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查询优化问题，往往也是性能优化的常见方式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F1F126-2739-4ECE-82AA-15ABDA0E8A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00067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MySQL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慢查询日志</a:t>
            </a:r>
            <a:endParaRPr lang="en-US" altLang="zh-CN" b="0" i="0" dirty="0">
              <a:solidFill>
                <a:srgbClr val="555555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28650" lvl="1" indent="-171450">
              <a:buFontTx/>
              <a:buChar char="-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-apple-system"/>
              </a:rPr>
              <a:t>MySQL5.0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-apple-system"/>
              </a:rPr>
              <a:t>以上的版本可以支持将执行比较慢的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-apple-system"/>
              </a:rPr>
              <a:t>SQL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-apple-system"/>
              </a:rPr>
              <a:t>语句记录下来。</a:t>
            </a:r>
            <a:endParaRPr lang="en-US" altLang="zh-CN" b="0" i="0" dirty="0">
              <a:solidFill>
                <a:srgbClr val="404040"/>
              </a:solidFill>
              <a:effectLst/>
              <a:latin typeface="-apple-system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zh-CN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MySQL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慢查询日志是否要开启，请谨慎决策，因为开启慢查询日志后会对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MySQL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性能产生些影响，如果你设置的慢查询日志存储格式为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FILE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，还会额外消耗线上服务器的磁盘空间</a:t>
            </a:r>
            <a:endParaRPr lang="en-US" altLang="zh-CN" b="0" i="0" dirty="0">
              <a:solidFill>
                <a:srgbClr val="555555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indent="-228600">
              <a:buAutoNum type="arabicPeriod"/>
            </a:pPr>
            <a:r>
              <a:rPr lang="en-US" altLang="zh-CN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MySQL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慢查询指标分析</a:t>
            </a:r>
            <a:endParaRPr lang="en-US" altLang="zh-CN" b="0" i="0" dirty="0">
              <a:solidFill>
                <a:srgbClr val="555555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28639" lvl="1" indent="-171450">
              <a:lnSpc>
                <a:spcPct val="16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2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Query_time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duration	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语句执行时间（单位为秒）</a:t>
            </a:r>
          </a:p>
          <a:p>
            <a:pPr marL="628639" lvl="1" indent="-171450">
              <a:lnSpc>
                <a:spcPct val="16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2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Lock_time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duration	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在几秒钟内获得锁定的时间</a:t>
            </a:r>
          </a:p>
          <a:p>
            <a:pPr marL="628639" lvl="1" indent="-171450">
              <a:lnSpc>
                <a:spcPct val="16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2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Rows_sent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N	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发送到客户端的行数。</a:t>
            </a:r>
          </a:p>
          <a:p>
            <a:pPr marL="628639" lvl="1" indent="-171450">
              <a:lnSpc>
                <a:spcPct val="16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200" dirty="0" err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Rows_examined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	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优化程序检查的行数</a:t>
            </a:r>
            <a:endParaRPr lang="en-US" altLang="zh-CN" b="0" i="0" dirty="0">
              <a:solidFill>
                <a:srgbClr val="555555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b="0" i="0" dirty="0">
              <a:solidFill>
                <a:srgbClr val="555555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F1F126-2739-4ECE-82AA-15ABDA0E8A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1968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/>
              <a:t>SQL</a:t>
            </a:r>
            <a:r>
              <a:rPr lang="zh-CN" altLang="en-US" dirty="0"/>
              <a:t>执行过程</a:t>
            </a:r>
            <a:endParaRPr lang="en-US" altLang="zh-CN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CN" altLang="en-US" dirty="0"/>
              <a:t>通过慢查询日志收集到慢</a:t>
            </a:r>
            <a:r>
              <a:rPr lang="en-US" altLang="zh-CN" dirty="0"/>
              <a:t>SQL</a:t>
            </a:r>
            <a:r>
              <a:rPr lang="zh-CN" altLang="en-US" dirty="0"/>
              <a:t>，可以通过</a:t>
            </a:r>
            <a:r>
              <a:rPr lang="en-US" altLang="zh-CN" dirty="0"/>
              <a:t>Explain</a:t>
            </a:r>
            <a:r>
              <a:rPr lang="zh-CN" altLang="en-US" dirty="0"/>
              <a:t>跟踪执行过程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/>
              <a:t>SQL</a:t>
            </a:r>
            <a:r>
              <a:rPr lang="zh-CN" altLang="en-US" dirty="0"/>
              <a:t>优化方式</a:t>
            </a:r>
            <a:endParaRPr lang="en-US" altLang="zh-CN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CN" altLang="en-US" dirty="0"/>
              <a:t>索引优化</a:t>
            </a:r>
            <a:endParaRPr lang="en-US" altLang="zh-CN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CN" altLang="en-US" dirty="0"/>
              <a:t>其他优化方式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如何获取合适的</a:t>
            </a:r>
            <a:r>
              <a:rPr lang="en-US" altLang="zh-CN" dirty="0"/>
              <a:t>SQL</a:t>
            </a:r>
            <a:r>
              <a:rPr lang="zh-CN" altLang="en-US" dirty="0"/>
              <a:t>优化方式？</a:t>
            </a:r>
            <a:endParaRPr lang="en-US" altLang="zh-CN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zh-CN" dirty="0"/>
              <a:t>SQL</a:t>
            </a:r>
            <a:r>
              <a:rPr lang="zh-CN" altLang="en-US" dirty="0"/>
              <a:t>智能优化改写工具</a:t>
            </a:r>
            <a:endParaRPr lang="en-US" altLang="zh-CN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CN" altLang="en-US" dirty="0"/>
              <a:t>按照经验，约</a:t>
            </a:r>
            <a:r>
              <a:rPr lang="en-US" altLang="zh-CN" dirty="0"/>
              <a:t>80%</a:t>
            </a:r>
            <a:r>
              <a:rPr lang="zh-CN" altLang="en-US" dirty="0"/>
              <a:t>的数据库性能问题能通过</a:t>
            </a:r>
            <a:r>
              <a:rPr lang="en-US" altLang="zh-CN" dirty="0"/>
              <a:t>SQL</a:t>
            </a:r>
            <a:r>
              <a:rPr lang="zh-CN" altLang="en-US" dirty="0"/>
              <a:t>优化手段解决，但</a:t>
            </a:r>
            <a:r>
              <a:rPr lang="en-US" altLang="zh-CN" dirty="0"/>
              <a:t>SQL</a:t>
            </a:r>
            <a:r>
              <a:rPr lang="zh-CN" altLang="en-US" dirty="0"/>
              <a:t>优化一直以来都是一个非常复杂的过程，需要多方面的数据库领域专家知识和经验。</a:t>
            </a:r>
            <a:endParaRPr lang="en-US" altLang="zh-CN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altLang="zh-CN" dirty="0"/>
              <a:t>SQL</a:t>
            </a:r>
            <a:r>
              <a:rPr lang="zh-CN" altLang="en-US" dirty="0"/>
              <a:t>工作负载及其基础数据庞大且不断变化，</a:t>
            </a:r>
            <a:r>
              <a:rPr lang="en-US" altLang="zh-CN" dirty="0"/>
              <a:t>SQL</a:t>
            </a:r>
            <a:r>
              <a:rPr lang="zh-CN" altLang="en-US" dirty="0"/>
              <a:t>优化还是一项非常耗时繁重的任务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F1F126-2739-4ECE-82AA-15ABDA0E8A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7844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37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SOAR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主要由语法解析器，集成环境，优化建议，重写逻辑，工具集五大模块组成。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37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SOAR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特点：</a:t>
            </a:r>
            <a:endParaRPr lang="en-US" altLang="zh-CN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6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● 跨平台支持（支持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Linux, Mac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环境，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Windows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环境理论上也支持，不过未全面测试）</a:t>
            </a:r>
          </a:p>
          <a:p>
            <a:pPr lvl="1"/>
            <a:r>
              <a:rPr lang="zh-CN" altLang="en-US" sz="16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● 支持基于启发式算法的语句优化，基于规则推荐</a:t>
            </a:r>
          </a:p>
          <a:p>
            <a:pPr lvl="1"/>
            <a:r>
              <a:rPr lang="zh-CN" altLang="en-US" sz="16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● 支持复杂查询的多列索引优化（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UPDATE, INSERT, DELETE, SELECT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）</a:t>
            </a:r>
          </a:p>
          <a:p>
            <a:pPr lvl="1"/>
            <a:r>
              <a:rPr lang="zh-CN" altLang="en-US" sz="16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● 支持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EXPLAIN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信息丰富解读</a:t>
            </a:r>
          </a:p>
          <a:p>
            <a:pPr lvl="1"/>
            <a:r>
              <a:rPr lang="zh-CN" altLang="en-US" sz="16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● 支持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SQL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指纹、压缩和美化</a:t>
            </a:r>
          </a:p>
          <a:p>
            <a:pPr lvl="1"/>
            <a:r>
              <a:rPr lang="zh-CN" altLang="en-US" sz="16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● 支持同一张表多条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ALTER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请求合并</a:t>
            </a:r>
          </a:p>
          <a:p>
            <a:pPr lvl="1"/>
            <a:r>
              <a:rPr lang="zh-CN" altLang="en-US" sz="16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● 支持自定义规则的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SQL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改写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F1F126-2739-4ECE-82AA-15ABDA0E8A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4074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353535"/>
                </a:solidFill>
                <a:effectLst/>
                <a:latin typeface="Noto"/>
              </a:rPr>
              <a:t>1. </a:t>
            </a:r>
            <a:r>
              <a:rPr lang="zh-CN" altLang="en-US" b="0" i="0" dirty="0">
                <a:solidFill>
                  <a:srgbClr val="353535"/>
                </a:solidFill>
                <a:effectLst/>
                <a:latin typeface="Noto"/>
              </a:rPr>
              <a:t>日志等级： 日志等级为 </a:t>
            </a:r>
            <a:r>
              <a:rPr lang="en-US" altLang="zh-CN" b="0" i="0" dirty="0">
                <a:solidFill>
                  <a:srgbClr val="353535"/>
                </a:solidFill>
                <a:effectLst/>
                <a:latin typeface="Noto"/>
              </a:rPr>
              <a:t>0 </a:t>
            </a:r>
            <a:r>
              <a:rPr lang="zh-CN" altLang="en-US" b="0" i="0" dirty="0">
                <a:solidFill>
                  <a:srgbClr val="353535"/>
                </a:solidFill>
                <a:effectLst/>
                <a:latin typeface="Noto"/>
              </a:rPr>
              <a:t>时不打印日志，设置为 </a:t>
            </a:r>
            <a:r>
              <a:rPr lang="en-US" altLang="zh-CN" b="0" i="0" dirty="0">
                <a:solidFill>
                  <a:srgbClr val="353535"/>
                </a:solidFill>
                <a:effectLst/>
                <a:latin typeface="Noto"/>
              </a:rPr>
              <a:t>1-7 </a:t>
            </a:r>
            <a:r>
              <a:rPr lang="zh-CN" altLang="en-US" b="0" i="0" dirty="0">
                <a:solidFill>
                  <a:srgbClr val="353535"/>
                </a:solidFill>
                <a:effectLst/>
                <a:latin typeface="Noto"/>
              </a:rPr>
              <a:t>时，会将 </a:t>
            </a:r>
            <a:r>
              <a:rPr lang="en-US" altLang="zh-CN" b="0" i="0" dirty="0">
                <a:solidFill>
                  <a:srgbClr val="353535"/>
                </a:solidFill>
                <a:effectLst/>
                <a:latin typeface="Noto"/>
              </a:rPr>
              <a:t>soar </a:t>
            </a:r>
            <a:r>
              <a:rPr lang="zh-CN" altLang="en-US" b="0" i="0" dirty="0">
                <a:solidFill>
                  <a:srgbClr val="353535"/>
                </a:solidFill>
                <a:effectLst/>
                <a:latin typeface="Noto"/>
              </a:rPr>
              <a:t>产生的日志打印至控制台，按 </a:t>
            </a:r>
            <a:r>
              <a:rPr lang="en-US" altLang="zh-CN" b="0" i="0" dirty="0">
                <a:solidFill>
                  <a:srgbClr val="353535"/>
                </a:solidFill>
                <a:effectLst/>
                <a:latin typeface="Noto"/>
              </a:rPr>
              <a:t>F12 </a:t>
            </a:r>
            <a:r>
              <a:rPr lang="zh-CN" altLang="en-US" b="0" i="0" dirty="0">
                <a:solidFill>
                  <a:srgbClr val="353535"/>
                </a:solidFill>
                <a:effectLst/>
                <a:latin typeface="Noto"/>
              </a:rPr>
              <a:t>或右击网页点击审查元素打开调试工具，点击 </a:t>
            </a:r>
            <a:r>
              <a:rPr lang="en-US" altLang="zh-CN" b="0" i="0" dirty="0">
                <a:solidFill>
                  <a:srgbClr val="353535"/>
                </a:solidFill>
                <a:effectLst/>
                <a:latin typeface="Noto"/>
              </a:rPr>
              <a:t>Console </a:t>
            </a:r>
            <a:r>
              <a:rPr lang="zh-CN" altLang="en-US" b="0" i="0" dirty="0">
                <a:solidFill>
                  <a:srgbClr val="353535"/>
                </a:solidFill>
                <a:effectLst/>
                <a:latin typeface="Noto"/>
              </a:rPr>
              <a:t>按钮查看日志。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F1F126-2739-4ECE-82AA-15ABDA0E8A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28444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/>
              <a:t>SOAR </a:t>
            </a:r>
            <a:r>
              <a:rPr lang="zh-CN" altLang="en-US" dirty="0"/>
              <a:t>优化建议，可以根据优化建议，进行实际测试优化验证</a:t>
            </a:r>
            <a:endParaRPr lang="en-US" altLang="zh-CN" dirty="0"/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1" i="0" dirty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参数比较包含隐式转换，无法使用索引（</a:t>
            </a: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隐式类型转换有无法命中索引的风险，在高并发、大数据量的情况下，命不中索引带来的后果非常严重。</a:t>
            </a:r>
            <a:r>
              <a:rPr lang="zh-CN" altLang="en-US" b="1" i="0" dirty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b="1" i="0" dirty="0">
              <a:solidFill>
                <a:srgbClr val="4F4F4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1" i="0" dirty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不建议使用前项通配符查找</a:t>
            </a:r>
            <a:endParaRPr lang="en-US" altLang="zh-CN" b="1" i="0" dirty="0">
              <a:solidFill>
                <a:srgbClr val="4F4F4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b="1" i="0" dirty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IN </a:t>
            </a:r>
            <a:r>
              <a:rPr lang="zh-CN" altLang="en-US" b="1" i="0" dirty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要慎用，元素过多会导致全表扫描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1" i="0" dirty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应尽量避免在 </a:t>
            </a:r>
            <a:r>
              <a:rPr lang="en-US" altLang="zh-CN" b="1" i="0" dirty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WHERE </a:t>
            </a:r>
            <a:r>
              <a:rPr lang="zh-CN" altLang="en-US" b="1" i="0" dirty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子句中对字段进行 </a:t>
            </a:r>
            <a:r>
              <a:rPr lang="en-US" altLang="zh-CN" b="1" i="0" dirty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NULL </a:t>
            </a:r>
            <a:r>
              <a:rPr lang="zh-CN" altLang="en-US" b="1" i="0" dirty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值判断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b="1" i="0" dirty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不要使用负向查询，如：</a:t>
            </a:r>
            <a:r>
              <a:rPr lang="en-US" altLang="zh-CN" b="1" i="0" dirty="0">
                <a:solidFill>
                  <a:srgbClr val="4F4F4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NOT IN/NOT LIKE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zh-CN" altLang="en-US" b="1" i="0" dirty="0">
              <a:solidFill>
                <a:srgbClr val="4F4F4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F1F126-2739-4ECE-82AA-15ABDA0E8A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14649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最后是后续总结实践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F1F126-2739-4ECE-82AA-15ABDA0E8A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58020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我将从以下四个方面进行分享，背景介绍，业务性能耗时分析、</a:t>
            </a:r>
            <a:r>
              <a:rPr lang="en-US" altLang="zh-CN" dirty="0"/>
              <a:t>SQL</a:t>
            </a:r>
            <a:r>
              <a:rPr lang="zh-CN" altLang="en-US" dirty="0"/>
              <a:t>优化分析、后续展望。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F1F126-2739-4ECE-82AA-15ABDA0E8A1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153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37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后续实践方向</a:t>
            </a:r>
            <a:endParaRPr lang="en-US" altLang="zh-CN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marR="0" lvl="1" indent="-171450" algn="l" defTabSz="91437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组件化</a:t>
            </a:r>
            <a:endParaRPr lang="en-US" altLang="zh-CN" dirty="0"/>
          </a:p>
          <a:p>
            <a:pPr marL="628650" marR="0" lvl="1" indent="-171450" algn="l" defTabSz="91437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可视化</a:t>
            </a:r>
            <a:endParaRPr lang="en-US" altLang="zh-CN" dirty="0"/>
          </a:p>
          <a:p>
            <a:pPr marL="628650" marR="0" lvl="1" indent="-171450" algn="l" defTabSz="91437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优化业务逻辑</a:t>
            </a:r>
            <a:endParaRPr lang="en-US" altLang="zh-CN" dirty="0"/>
          </a:p>
          <a:p>
            <a:pPr marL="628650" marR="0" lvl="1" indent="-171450" algn="l" defTabSz="91437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组件集成</a:t>
            </a:r>
            <a:endParaRPr lang="en-US" altLang="zh-CN" dirty="0"/>
          </a:p>
          <a:p>
            <a:pPr marL="628650" marR="0" lvl="1" indent="-171450" algn="l" defTabSz="91437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/>
              <a:t>可视化集成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F1F126-2739-4ECE-82AA-15ABDA0E8A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39367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参考文献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F1F126-2739-4ECE-82AA-15ABDA0E8A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624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首先是背景介绍，主要针对目前负责的业务系统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F1F126-2739-4ECE-82AA-15ABDA0E8A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3356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37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在平台类系统开发过程中，随着业务需求不断新增和完善，页面加载缓慢等问题反馈不断出现。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28600" marR="0" lvl="0" indent="-228600" algn="l" defTabSz="91437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在不同的系统框架中，校招系统（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Laravel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）、美术外包系统（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Django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）、美术招投标系统（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Openresty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），业务耗时定位和性能优化，都是共同需要面对的问题，对于不同业务框架中，定位分析方式不尽相同，但殊途同归。 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28600" marR="0" lvl="0" indent="-228600" algn="l" defTabSz="91437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系统性能指标从外部来看，主要有响应时间、吞吐量、错误率，从内部看，主要有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Helvetica Neue"/>
              </a:rPr>
              <a:t>CPU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Helvetica Neue"/>
              </a:rPr>
              <a:t>、内存、负载等运行指标。</a:t>
            </a:r>
            <a:endParaRPr lang="en-US" altLang="zh-CN" b="0" i="0" dirty="0">
              <a:solidFill>
                <a:srgbClr val="555555"/>
              </a:solidFill>
              <a:effectLst/>
              <a:latin typeface="Helvetica Neue"/>
            </a:endParaRPr>
          </a:p>
          <a:p>
            <a:pPr marL="228600" marR="0" lvl="0" indent="-228600" algn="l" defTabSz="91437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本次主要分析外部响应时间这一指标。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F1F126-2739-4ECE-82AA-15ABDA0E8A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819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lnSpc>
                <a:spcPct val="160000"/>
              </a:lnSpc>
              <a:buFont typeface="Arial" panose="020B0604020202020204" pitchFamily="34" charset="0"/>
              <a:buAutoNum type="arabicPeriod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在现场定位反馈问题时，往往先从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Chrome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浏览器中的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Network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Timing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获取复现请求情况。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60000"/>
              </a:lnSpc>
              <a:buFont typeface="Arial" panose="020B0604020202020204" pitchFamily="34" charset="0"/>
              <a:buAutoNum type="arabicPeriod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对于服务器端，观察以下指标是否耗时异常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Request send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：请求发送开始到发送完成消耗时间（上传时间）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Waiting(TTFB)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：请求发送完成后到开始接收响应请求的时间，这个时间段主要包括服务器处理和返回数据网络延迟时间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 Download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：下载响应数据花费时间（下载时间）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60000"/>
              </a:lnSpc>
              <a:buFont typeface="Arial" panose="020B0604020202020204" pitchFamily="34" charset="0"/>
              <a:buAutoNum type="arabicPeriod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在多数情况下，业务接口耗时大部分时间都在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Waiting(TTFB)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阶段，也是服务器端优化目标。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AutoNum type="arabicPeriod"/>
            </a:pPr>
            <a:r>
              <a:rPr lang="zh-CN" altLang="en-US" dirty="0"/>
              <a:t>同时在</a:t>
            </a:r>
            <a:r>
              <a:rPr lang="en-US" altLang="zh-CN" dirty="0" err="1"/>
              <a:t>nginx</a:t>
            </a:r>
            <a:r>
              <a:rPr lang="zh-CN" altLang="en-US" dirty="0"/>
              <a:t>的</a:t>
            </a:r>
            <a:r>
              <a:rPr lang="en-US" altLang="zh-CN" dirty="0" err="1"/>
              <a:t>access_log</a:t>
            </a:r>
            <a:r>
              <a:rPr lang="zh-CN" altLang="en-US" dirty="0"/>
              <a:t>中也可以判断接口响应时间，定位超时情况。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 err="1"/>
              <a:t>access_log</a:t>
            </a:r>
            <a:r>
              <a:rPr lang="zh-CN" altLang="en-US" dirty="0"/>
              <a:t>中</a:t>
            </a:r>
            <a:r>
              <a:rPr lang="en-US" altLang="zh-CN" dirty="0"/>
              <a:t>$</a:t>
            </a:r>
            <a:r>
              <a:rPr lang="en-US" altLang="zh-CN" dirty="0" err="1"/>
              <a:t>upstream_response_time</a:t>
            </a:r>
            <a:r>
              <a:rPr lang="zh-CN" altLang="en-US" dirty="0"/>
              <a:t>代表</a:t>
            </a:r>
            <a:r>
              <a:rPr lang="en-US" altLang="zh-CN" dirty="0"/>
              <a:t>Nginx</a:t>
            </a:r>
            <a:r>
              <a:rPr lang="zh-CN" altLang="en-US" dirty="0"/>
              <a:t>服务从上游业务接收响应返回数据花费时间，单位为秒，可以从这个字段判断定位。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以校招系统</a:t>
            </a:r>
            <a:r>
              <a:rPr lang="en-US" altLang="zh-CN" dirty="0"/>
              <a:t>Nginx</a:t>
            </a:r>
            <a:r>
              <a:rPr lang="zh-CN" altLang="en-US" dirty="0"/>
              <a:t>配置为例。</a:t>
            </a:r>
          </a:p>
          <a:p>
            <a:pPr marL="228600" indent="-228600">
              <a:lnSpc>
                <a:spcPct val="160000"/>
              </a:lnSpc>
              <a:buFont typeface="Arial" panose="020B0604020202020204" pitchFamily="34" charset="0"/>
              <a:buAutoNum type="arabicPeriod"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F1F126-2739-4ECE-82AA-15ABDA0E8A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3728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第二部分是业务耗时分析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F1F126-2739-4ECE-82AA-15ABDA0E8A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08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调试代码优缺点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基本调试</a:t>
            </a:r>
            <a:endParaRPr lang="en-US" altLang="zh-CN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zh-CN" altLang="en-US" b="0" i="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简单使用方便，不用安装插件</a:t>
            </a:r>
          </a:p>
          <a:p>
            <a:pPr marL="628650" lvl="1" indent="-171450">
              <a:buFontTx/>
              <a:buChar char="-"/>
            </a:pPr>
            <a:r>
              <a:rPr lang="zh-CN" altLang="en-US" dirty="0"/>
              <a:t>效率低，无法完整覆盖，影响正式环境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en-US" altLang="zh-CN" dirty="0"/>
              <a:t>Log</a:t>
            </a:r>
            <a:r>
              <a:rPr lang="zh-CN" altLang="en-US" dirty="0"/>
              <a:t>日志</a:t>
            </a:r>
            <a:endParaRPr lang="en-US" altLang="zh-CN" dirty="0"/>
          </a:p>
          <a:p>
            <a:pPr marL="628650" lvl="1" indent="-171450">
              <a:buFontTx/>
              <a:buChar char="-"/>
            </a:pPr>
            <a:r>
              <a:rPr lang="zh-CN" altLang="en-US" dirty="0"/>
              <a:t>简单明了，数据记录准确</a:t>
            </a:r>
            <a:endParaRPr lang="en-US" altLang="zh-CN" dirty="0"/>
          </a:p>
          <a:p>
            <a:pPr marL="628650" lvl="1" indent="-171450">
              <a:buFontTx/>
              <a:buChar char="-"/>
            </a:pPr>
            <a:r>
              <a:rPr lang="zh-CN" altLang="en-US" dirty="0"/>
              <a:t>日志文件大小越来越大，查询定位存在困难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调试工具</a:t>
            </a:r>
            <a:endParaRPr lang="en-US" altLang="zh-CN" dirty="0"/>
          </a:p>
          <a:p>
            <a:pPr marL="628650" lvl="1" indent="-171450">
              <a:buFontTx/>
              <a:buChar char="-"/>
            </a:pPr>
            <a:r>
              <a:rPr lang="zh-CN" altLang="en-US" dirty="0"/>
              <a:t>代码侵入简单，快捷</a:t>
            </a:r>
            <a:endParaRPr lang="en-US" altLang="zh-CN" dirty="0"/>
          </a:p>
          <a:p>
            <a:pPr marL="628650" lvl="1" indent="-171450">
              <a:buFontTx/>
              <a:buChar char="-"/>
            </a:pPr>
            <a:r>
              <a:rPr lang="zh-CN" altLang="en-US" dirty="0"/>
              <a:t>可部署在正式环境</a:t>
            </a:r>
            <a:endParaRPr lang="en-US" altLang="zh-CN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altLang="zh-CN" dirty="0"/>
              <a:t>2. </a:t>
            </a:r>
            <a:r>
              <a:rPr lang="zh-CN" altLang="en-US" dirty="0"/>
              <a:t>下面将分别介绍</a:t>
            </a:r>
            <a:r>
              <a:rPr lang="en-US" altLang="zh-CN" dirty="0" err="1"/>
              <a:t>Xhprof</a:t>
            </a:r>
            <a:r>
              <a:rPr lang="zh-CN" altLang="en-US" dirty="0"/>
              <a:t>和</a:t>
            </a:r>
            <a:r>
              <a:rPr lang="en-US" altLang="zh-CN" dirty="0" err="1"/>
              <a:t>line_profiler</a:t>
            </a:r>
            <a:r>
              <a:rPr lang="zh-CN" altLang="en-US" dirty="0"/>
              <a:t>在业务接口耗时定位上的实践，</a:t>
            </a:r>
            <a:r>
              <a:rPr lang="en-US" altLang="zh-CN" dirty="0" err="1"/>
              <a:t>systemstap</a:t>
            </a:r>
            <a:r>
              <a:rPr lang="zh-CN" altLang="en-US" dirty="0"/>
              <a:t>主要用于定位</a:t>
            </a:r>
            <a:r>
              <a:rPr lang="en-US" altLang="zh-CN" dirty="0"/>
              <a:t>CPU</a:t>
            </a:r>
            <a:r>
              <a:rPr lang="zh-CN" altLang="en-US" dirty="0"/>
              <a:t>占用和内存占用，本次暂不介绍。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F1F126-2739-4ECE-82AA-15ABDA0E8A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4437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 err="1"/>
              <a:t>Xhprof</a:t>
            </a:r>
            <a:r>
              <a:rPr lang="zh-CN" altLang="en-US" dirty="0"/>
              <a:t>介绍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 err="1"/>
              <a:t>Xhprof</a:t>
            </a:r>
            <a:r>
              <a:rPr lang="zh-CN" altLang="en-US" dirty="0"/>
              <a:t>编辑安装，主要分为编译安装，更新重启</a:t>
            </a:r>
            <a:r>
              <a:rPr lang="en-US" altLang="zh-CN" dirty="0"/>
              <a:t>PHP</a:t>
            </a:r>
            <a:r>
              <a:rPr lang="zh-CN" altLang="en-US" dirty="0"/>
              <a:t>，更新可视化</a:t>
            </a:r>
            <a:r>
              <a:rPr lang="en-US" altLang="zh-CN" dirty="0"/>
              <a:t>Nginx</a:t>
            </a:r>
            <a:r>
              <a:rPr lang="zh-CN" altLang="en-US" dirty="0"/>
              <a:t>配置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en-US" altLang="zh-CN" dirty="0" err="1"/>
              <a:t>Xhprof</a:t>
            </a:r>
            <a:r>
              <a:rPr lang="zh-CN" altLang="en-US" dirty="0"/>
              <a:t>代码侵入示例说明</a:t>
            </a:r>
            <a:endParaRPr lang="en-US" altLang="zh-CN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dirty="0"/>
              <a:t>1.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-apple-system"/>
              </a:rPr>
              <a:t>同时开启</a:t>
            </a:r>
            <a:r>
              <a:rPr lang="en-US" altLang="zh-CN" b="0" i="0" dirty="0" err="1">
                <a:solidFill>
                  <a:srgbClr val="404040"/>
                </a:solidFill>
                <a:effectLst/>
                <a:latin typeface="-apple-system"/>
              </a:rPr>
              <a:t>cpu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-apple-system"/>
              </a:rPr>
              <a:t>、内存、并且忽略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-apple-system"/>
              </a:rPr>
              <a:t>php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-apple-system"/>
              </a:rPr>
              <a:t>内置函数统计，一般内置函数效率比较高，为了节省性能可以开启忽略统计。</a:t>
            </a:r>
            <a:endParaRPr lang="en-US" altLang="zh-CN" b="0" i="0" dirty="0">
              <a:solidFill>
                <a:srgbClr val="404040"/>
              </a:solidFill>
              <a:effectLst/>
              <a:latin typeface="-apple-system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-apple-system"/>
              </a:rPr>
              <a:t>2.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-apple-system"/>
              </a:rPr>
              <a:t>结束收集</a:t>
            </a:r>
            <a:endParaRPr lang="en-US" altLang="zh-CN" b="0" i="0" dirty="0">
              <a:solidFill>
                <a:srgbClr val="404040"/>
              </a:solidFill>
              <a:effectLst/>
              <a:latin typeface="-apple-system"/>
            </a:endParaRP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404040"/>
                </a:solidFill>
                <a:effectLst/>
                <a:latin typeface="-apple-system"/>
              </a:rPr>
              <a:t>3.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-apple-system"/>
              </a:rPr>
              <a:t>想此次收集的性能数据存放到</a:t>
            </a:r>
            <a:r>
              <a:rPr lang="en-US" altLang="zh-CN" b="0" i="0" dirty="0" err="1">
                <a:solidFill>
                  <a:srgbClr val="404040"/>
                </a:solidFill>
                <a:effectLst/>
                <a:latin typeface="-apple-system"/>
              </a:rPr>
              <a:t>xhprof.output_dir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-apple-system"/>
              </a:rPr>
              <a:t>目录中</a:t>
            </a:r>
            <a:endParaRPr lang="en-US" altLang="zh-CN" b="0" i="0" dirty="0">
              <a:solidFill>
                <a:srgbClr val="404040"/>
              </a:solidFill>
              <a:effectLst/>
              <a:latin typeface="-apple-system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en-US" altLang="zh-CN" b="0" i="0" dirty="0" err="1">
                <a:solidFill>
                  <a:srgbClr val="404040"/>
                </a:solidFill>
                <a:effectLst/>
                <a:latin typeface="-apple-system"/>
              </a:rPr>
              <a:t>Xhprof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-apple-system"/>
              </a:rPr>
              <a:t>当前版本支持情况</a:t>
            </a:r>
            <a:endParaRPr lang="en-US" altLang="zh-CN" b="0" i="0" dirty="0">
              <a:solidFill>
                <a:srgbClr val="404040"/>
              </a:solidFill>
              <a:effectLst/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F1F126-2739-4ECE-82AA-15ABDA0E8A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1464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b="0" i="0" dirty="0">
                <a:solidFill>
                  <a:srgbClr val="3D464D"/>
                </a:solidFill>
                <a:effectLst/>
                <a:latin typeface="suxingme"/>
              </a:rPr>
              <a:t>1. </a:t>
            </a:r>
            <a:r>
              <a:rPr lang="en-US" altLang="zh-CN" b="0" i="0" dirty="0" err="1">
                <a:solidFill>
                  <a:srgbClr val="3D464D"/>
                </a:solidFill>
                <a:effectLst/>
                <a:latin typeface="suxingme"/>
              </a:rPr>
              <a:t>Xhprof</a:t>
            </a:r>
            <a:r>
              <a:rPr lang="zh-CN" altLang="en-US" b="0" i="0" dirty="0">
                <a:solidFill>
                  <a:srgbClr val="3D464D"/>
                </a:solidFill>
                <a:effectLst/>
                <a:latin typeface="suxingme"/>
              </a:rPr>
              <a:t>报告指标解析</a:t>
            </a:r>
            <a:endParaRPr lang="en-US" altLang="zh-CN" b="0" i="0" dirty="0">
              <a:solidFill>
                <a:srgbClr val="3D464D"/>
              </a:solidFill>
              <a:effectLst/>
              <a:latin typeface="suxingme"/>
            </a:endParaRPr>
          </a:p>
          <a:p>
            <a:pPr algn="l"/>
            <a:r>
              <a:rPr lang="en-US" altLang="zh-CN" b="0" i="0" dirty="0">
                <a:solidFill>
                  <a:srgbClr val="3D464D"/>
                </a:solidFill>
                <a:effectLst/>
                <a:latin typeface="suxingme"/>
              </a:rPr>
              <a:t>Function Name</a:t>
            </a:r>
            <a:r>
              <a:rPr lang="zh-CN" altLang="en-US" b="0" i="0" dirty="0">
                <a:solidFill>
                  <a:srgbClr val="3D464D"/>
                </a:solidFill>
                <a:effectLst/>
                <a:latin typeface="suxingme"/>
              </a:rPr>
              <a:t>：方法名称。</a:t>
            </a:r>
          </a:p>
          <a:p>
            <a:pPr algn="l"/>
            <a:r>
              <a:rPr lang="en-US" altLang="zh-CN" b="0" i="0" dirty="0">
                <a:solidFill>
                  <a:srgbClr val="3D464D"/>
                </a:solidFill>
                <a:effectLst/>
                <a:latin typeface="suxingme"/>
              </a:rPr>
              <a:t>Calls</a:t>
            </a:r>
            <a:r>
              <a:rPr lang="zh-CN" altLang="en-US" b="0" i="0" dirty="0">
                <a:solidFill>
                  <a:srgbClr val="3D464D"/>
                </a:solidFill>
                <a:effectLst/>
                <a:latin typeface="suxingme"/>
              </a:rPr>
              <a:t>：方法被调用的次数。</a:t>
            </a:r>
          </a:p>
          <a:p>
            <a:pPr algn="l"/>
            <a:r>
              <a:rPr lang="en-US" altLang="zh-CN" b="0" i="0" dirty="0">
                <a:solidFill>
                  <a:srgbClr val="3D464D"/>
                </a:solidFill>
                <a:effectLst/>
                <a:latin typeface="suxingme"/>
              </a:rPr>
              <a:t>Calls%</a:t>
            </a:r>
            <a:r>
              <a:rPr lang="zh-CN" altLang="en-US" b="0" i="0" dirty="0">
                <a:solidFill>
                  <a:srgbClr val="3D464D"/>
                </a:solidFill>
                <a:effectLst/>
                <a:latin typeface="suxingme"/>
              </a:rPr>
              <a:t>：方法调用次数在同级方法总数调用次数中所占的百分比。</a:t>
            </a:r>
          </a:p>
          <a:p>
            <a:pPr algn="l"/>
            <a:r>
              <a:rPr lang="en-US" altLang="zh-CN" b="0" i="0" dirty="0" err="1">
                <a:solidFill>
                  <a:srgbClr val="3D464D"/>
                </a:solidFill>
                <a:effectLst/>
                <a:latin typeface="suxingme"/>
              </a:rPr>
              <a:t>Incl.Wall</a:t>
            </a:r>
            <a:r>
              <a:rPr lang="en-US" altLang="zh-CN" b="0" i="0" dirty="0">
                <a:solidFill>
                  <a:srgbClr val="3D464D"/>
                </a:solidFill>
                <a:effectLst/>
                <a:latin typeface="suxingme"/>
              </a:rPr>
              <a:t> Time(microsec)</a:t>
            </a:r>
            <a:r>
              <a:rPr lang="zh-CN" altLang="en-US" b="0" i="0" dirty="0">
                <a:solidFill>
                  <a:srgbClr val="3D464D"/>
                </a:solidFill>
                <a:effectLst/>
                <a:latin typeface="suxingme"/>
              </a:rPr>
              <a:t>：方法执行花费的时间，包括子方法的执行时间。（单位：微秒）</a:t>
            </a:r>
          </a:p>
          <a:p>
            <a:pPr algn="l"/>
            <a:r>
              <a:rPr lang="en-US" altLang="zh-CN" b="0" i="0" dirty="0" err="1">
                <a:solidFill>
                  <a:srgbClr val="3D464D"/>
                </a:solidFill>
                <a:effectLst/>
                <a:latin typeface="suxingme"/>
              </a:rPr>
              <a:t>IWall</a:t>
            </a:r>
            <a:r>
              <a:rPr lang="en-US" altLang="zh-CN" b="0" i="0" dirty="0">
                <a:solidFill>
                  <a:srgbClr val="3D464D"/>
                </a:solidFill>
                <a:effectLst/>
                <a:latin typeface="suxingme"/>
              </a:rPr>
              <a:t>%</a:t>
            </a:r>
            <a:r>
              <a:rPr lang="zh-CN" altLang="en-US" b="0" i="0" dirty="0">
                <a:solidFill>
                  <a:srgbClr val="3D464D"/>
                </a:solidFill>
                <a:effectLst/>
                <a:latin typeface="suxingme"/>
              </a:rPr>
              <a:t>：方法执行花费的时间百分比。</a:t>
            </a:r>
          </a:p>
          <a:p>
            <a:pPr algn="l"/>
            <a:r>
              <a:rPr lang="en-US" altLang="zh-CN" b="0" i="0" dirty="0">
                <a:solidFill>
                  <a:srgbClr val="3D464D"/>
                </a:solidFill>
                <a:effectLst/>
                <a:latin typeface="suxingme"/>
              </a:rPr>
              <a:t>Excl. Wall Time(microsec)</a:t>
            </a:r>
            <a:r>
              <a:rPr lang="zh-CN" altLang="en-US" b="0" i="0" dirty="0">
                <a:solidFill>
                  <a:srgbClr val="3D464D"/>
                </a:solidFill>
                <a:effectLst/>
                <a:latin typeface="suxingme"/>
              </a:rPr>
              <a:t>：方法本身执行花费的时间，不包括子方法的执行时间。（单位：微秒）</a:t>
            </a:r>
          </a:p>
          <a:p>
            <a:pPr algn="l"/>
            <a:r>
              <a:rPr lang="en-US" altLang="zh-CN" b="0" i="0" dirty="0" err="1">
                <a:solidFill>
                  <a:srgbClr val="3D464D"/>
                </a:solidFill>
                <a:effectLst/>
                <a:latin typeface="suxingme"/>
              </a:rPr>
              <a:t>EWall</a:t>
            </a:r>
            <a:r>
              <a:rPr lang="en-US" altLang="zh-CN" b="0" i="0" dirty="0">
                <a:solidFill>
                  <a:srgbClr val="3D464D"/>
                </a:solidFill>
                <a:effectLst/>
                <a:latin typeface="suxingme"/>
              </a:rPr>
              <a:t>%</a:t>
            </a:r>
            <a:r>
              <a:rPr lang="zh-CN" altLang="en-US" b="0" i="0" dirty="0">
                <a:solidFill>
                  <a:srgbClr val="3D464D"/>
                </a:solidFill>
                <a:effectLst/>
                <a:latin typeface="suxingme"/>
              </a:rPr>
              <a:t>：方法本身执行花费的时间百分比。</a:t>
            </a:r>
          </a:p>
          <a:p>
            <a:pPr algn="l"/>
            <a:r>
              <a:rPr lang="en-US" altLang="zh-CN" b="0" i="0" dirty="0">
                <a:solidFill>
                  <a:srgbClr val="3D464D"/>
                </a:solidFill>
                <a:effectLst/>
                <a:latin typeface="suxingme"/>
              </a:rPr>
              <a:t>Incl. CPU(microsecs)</a:t>
            </a:r>
            <a:r>
              <a:rPr lang="zh-CN" altLang="en-US" b="0" i="0" dirty="0">
                <a:solidFill>
                  <a:srgbClr val="3D464D"/>
                </a:solidFill>
                <a:effectLst/>
                <a:latin typeface="suxingme"/>
              </a:rPr>
              <a:t>：方法执行花费的</a:t>
            </a:r>
            <a:r>
              <a:rPr lang="en-US" altLang="zh-CN" b="0" i="0" dirty="0">
                <a:solidFill>
                  <a:srgbClr val="3D464D"/>
                </a:solidFill>
                <a:effectLst/>
                <a:latin typeface="suxingme"/>
              </a:rPr>
              <a:t>CPU</a:t>
            </a:r>
            <a:r>
              <a:rPr lang="zh-CN" altLang="en-US" b="0" i="0" dirty="0">
                <a:solidFill>
                  <a:srgbClr val="3D464D"/>
                </a:solidFill>
                <a:effectLst/>
                <a:latin typeface="suxingme"/>
              </a:rPr>
              <a:t>时间，包括子方法的执行时间。（单位：微秒）</a:t>
            </a:r>
          </a:p>
          <a:p>
            <a:pPr algn="l"/>
            <a:r>
              <a:rPr lang="en-US" altLang="zh-CN" b="0" i="0" dirty="0" err="1">
                <a:solidFill>
                  <a:srgbClr val="3D464D"/>
                </a:solidFill>
                <a:effectLst/>
                <a:latin typeface="suxingme"/>
              </a:rPr>
              <a:t>ICpu</a:t>
            </a:r>
            <a:r>
              <a:rPr lang="en-US" altLang="zh-CN" b="0" i="0" dirty="0">
                <a:solidFill>
                  <a:srgbClr val="3D464D"/>
                </a:solidFill>
                <a:effectLst/>
                <a:latin typeface="suxingme"/>
              </a:rPr>
              <a:t>%</a:t>
            </a:r>
            <a:r>
              <a:rPr lang="zh-CN" altLang="en-US" b="0" i="0" dirty="0">
                <a:solidFill>
                  <a:srgbClr val="3D464D"/>
                </a:solidFill>
                <a:effectLst/>
                <a:latin typeface="suxingme"/>
              </a:rPr>
              <a:t>：方法执行花费的</a:t>
            </a:r>
            <a:r>
              <a:rPr lang="en-US" altLang="zh-CN" b="0" i="0" dirty="0">
                <a:solidFill>
                  <a:srgbClr val="3D464D"/>
                </a:solidFill>
                <a:effectLst/>
                <a:latin typeface="suxingme"/>
              </a:rPr>
              <a:t>CPU</a:t>
            </a:r>
            <a:r>
              <a:rPr lang="zh-CN" altLang="en-US" b="0" i="0" dirty="0">
                <a:solidFill>
                  <a:srgbClr val="3D464D"/>
                </a:solidFill>
                <a:effectLst/>
                <a:latin typeface="suxingme"/>
              </a:rPr>
              <a:t>时间百分比。</a:t>
            </a:r>
          </a:p>
          <a:p>
            <a:pPr algn="l"/>
            <a:r>
              <a:rPr lang="en-US" altLang="zh-CN" b="0" i="0" dirty="0">
                <a:solidFill>
                  <a:srgbClr val="3D464D"/>
                </a:solidFill>
                <a:effectLst/>
                <a:latin typeface="suxingme"/>
              </a:rPr>
              <a:t>Excl. CPU(microsec)</a:t>
            </a:r>
            <a:r>
              <a:rPr lang="zh-CN" altLang="en-US" b="0" i="0" dirty="0">
                <a:solidFill>
                  <a:srgbClr val="3D464D"/>
                </a:solidFill>
                <a:effectLst/>
                <a:latin typeface="suxingme"/>
              </a:rPr>
              <a:t>：方法本身执行花费的</a:t>
            </a:r>
            <a:r>
              <a:rPr lang="en-US" altLang="zh-CN" b="0" i="0" dirty="0">
                <a:solidFill>
                  <a:srgbClr val="3D464D"/>
                </a:solidFill>
                <a:effectLst/>
                <a:latin typeface="suxingme"/>
              </a:rPr>
              <a:t>CPU</a:t>
            </a:r>
            <a:r>
              <a:rPr lang="zh-CN" altLang="en-US" b="0" i="0" dirty="0">
                <a:solidFill>
                  <a:srgbClr val="3D464D"/>
                </a:solidFill>
                <a:effectLst/>
                <a:latin typeface="suxingme"/>
              </a:rPr>
              <a:t>时间，不包括子方法的执行时间。（单位：微秒）</a:t>
            </a:r>
          </a:p>
          <a:p>
            <a:pPr algn="l"/>
            <a:r>
              <a:rPr lang="en-US" altLang="zh-CN" b="0" i="0" dirty="0">
                <a:solidFill>
                  <a:srgbClr val="3D464D"/>
                </a:solidFill>
                <a:effectLst/>
                <a:latin typeface="suxingme"/>
              </a:rPr>
              <a:t>ECPU%</a:t>
            </a:r>
            <a:r>
              <a:rPr lang="zh-CN" altLang="en-US" b="0" i="0" dirty="0">
                <a:solidFill>
                  <a:srgbClr val="3D464D"/>
                </a:solidFill>
                <a:effectLst/>
                <a:latin typeface="suxingme"/>
              </a:rPr>
              <a:t>：方法本身执行花费的</a:t>
            </a:r>
            <a:r>
              <a:rPr lang="en-US" altLang="zh-CN" b="0" i="0" dirty="0">
                <a:solidFill>
                  <a:srgbClr val="3D464D"/>
                </a:solidFill>
                <a:effectLst/>
                <a:latin typeface="suxingme"/>
              </a:rPr>
              <a:t>CPU</a:t>
            </a:r>
            <a:r>
              <a:rPr lang="zh-CN" altLang="en-US" b="0" i="0" dirty="0">
                <a:solidFill>
                  <a:srgbClr val="3D464D"/>
                </a:solidFill>
                <a:effectLst/>
                <a:latin typeface="suxingme"/>
              </a:rPr>
              <a:t>时间百分比。</a:t>
            </a:r>
          </a:p>
          <a:p>
            <a:pPr algn="l"/>
            <a:r>
              <a:rPr lang="en-US" altLang="zh-CN" b="0" i="0" dirty="0" err="1">
                <a:solidFill>
                  <a:srgbClr val="3D464D"/>
                </a:solidFill>
                <a:effectLst/>
                <a:latin typeface="suxingme"/>
              </a:rPr>
              <a:t>Incl.MemUse</a:t>
            </a:r>
            <a:r>
              <a:rPr lang="en-US" altLang="zh-CN" b="0" i="0" dirty="0">
                <a:solidFill>
                  <a:srgbClr val="3D464D"/>
                </a:solidFill>
                <a:effectLst/>
                <a:latin typeface="suxingme"/>
              </a:rPr>
              <a:t>(bytes)</a:t>
            </a:r>
            <a:r>
              <a:rPr lang="zh-CN" altLang="en-US" b="0" i="0" dirty="0">
                <a:solidFill>
                  <a:srgbClr val="3D464D"/>
                </a:solidFill>
                <a:effectLst/>
                <a:latin typeface="suxingme"/>
              </a:rPr>
              <a:t>：方法执行占用的内存，包括子方法执行占用的内存。（单位：字节）</a:t>
            </a:r>
          </a:p>
          <a:p>
            <a:pPr algn="l"/>
            <a:r>
              <a:rPr lang="en-US" altLang="zh-CN" b="0" i="0" dirty="0" err="1">
                <a:solidFill>
                  <a:srgbClr val="3D464D"/>
                </a:solidFill>
                <a:effectLst/>
                <a:latin typeface="suxingme"/>
              </a:rPr>
              <a:t>IMemUse</a:t>
            </a:r>
            <a:r>
              <a:rPr lang="en-US" altLang="zh-CN" b="0" i="0" dirty="0">
                <a:solidFill>
                  <a:srgbClr val="3D464D"/>
                </a:solidFill>
                <a:effectLst/>
                <a:latin typeface="suxingme"/>
              </a:rPr>
              <a:t>%</a:t>
            </a:r>
            <a:r>
              <a:rPr lang="zh-CN" altLang="en-US" b="0" i="0" dirty="0">
                <a:solidFill>
                  <a:srgbClr val="3D464D"/>
                </a:solidFill>
                <a:effectLst/>
                <a:latin typeface="suxingme"/>
              </a:rPr>
              <a:t>：方法执行占用的内存百分比。</a:t>
            </a:r>
          </a:p>
          <a:p>
            <a:pPr algn="l"/>
            <a:r>
              <a:rPr lang="en-US" altLang="zh-CN" b="0" i="0" dirty="0" err="1">
                <a:solidFill>
                  <a:srgbClr val="3D464D"/>
                </a:solidFill>
                <a:effectLst/>
                <a:latin typeface="suxingme"/>
              </a:rPr>
              <a:t>Excl.MemUse</a:t>
            </a:r>
            <a:r>
              <a:rPr lang="en-US" altLang="zh-CN" b="0" i="0" dirty="0">
                <a:solidFill>
                  <a:srgbClr val="3D464D"/>
                </a:solidFill>
                <a:effectLst/>
                <a:latin typeface="suxingme"/>
              </a:rPr>
              <a:t>(bytes)</a:t>
            </a:r>
            <a:r>
              <a:rPr lang="zh-CN" altLang="en-US" b="0" i="0" dirty="0">
                <a:solidFill>
                  <a:srgbClr val="3D464D"/>
                </a:solidFill>
                <a:effectLst/>
                <a:latin typeface="suxingme"/>
              </a:rPr>
              <a:t>：方法本身执行占用的内存，不包括子方法执行占用的内存。（单位：字节）</a:t>
            </a:r>
          </a:p>
          <a:p>
            <a:pPr algn="l"/>
            <a:r>
              <a:rPr lang="en-US" altLang="zh-CN" b="0" i="0" dirty="0" err="1">
                <a:solidFill>
                  <a:srgbClr val="3D464D"/>
                </a:solidFill>
                <a:effectLst/>
                <a:latin typeface="suxingme"/>
              </a:rPr>
              <a:t>EMemUse</a:t>
            </a:r>
            <a:r>
              <a:rPr lang="en-US" altLang="zh-CN" b="0" i="0" dirty="0">
                <a:solidFill>
                  <a:srgbClr val="3D464D"/>
                </a:solidFill>
                <a:effectLst/>
                <a:latin typeface="suxingme"/>
              </a:rPr>
              <a:t>%</a:t>
            </a:r>
            <a:r>
              <a:rPr lang="zh-CN" altLang="en-US" b="0" i="0" dirty="0">
                <a:solidFill>
                  <a:srgbClr val="3D464D"/>
                </a:solidFill>
                <a:effectLst/>
                <a:latin typeface="suxingme"/>
              </a:rPr>
              <a:t>：方法本身执行占用的内存百分比。</a:t>
            </a:r>
          </a:p>
          <a:p>
            <a:pPr algn="l"/>
            <a:r>
              <a:rPr lang="en-US" altLang="zh-CN" b="0" i="0" dirty="0" err="1">
                <a:solidFill>
                  <a:srgbClr val="3D464D"/>
                </a:solidFill>
                <a:effectLst/>
                <a:latin typeface="suxingme"/>
              </a:rPr>
              <a:t>Incl.PeakMemUse</a:t>
            </a:r>
            <a:r>
              <a:rPr lang="en-US" altLang="zh-CN" b="0" i="0" dirty="0">
                <a:solidFill>
                  <a:srgbClr val="3D464D"/>
                </a:solidFill>
                <a:effectLst/>
                <a:latin typeface="suxingme"/>
              </a:rPr>
              <a:t>(bytes)</a:t>
            </a:r>
            <a:r>
              <a:rPr lang="zh-CN" altLang="en-US" b="0" i="0" dirty="0">
                <a:solidFill>
                  <a:srgbClr val="3D464D"/>
                </a:solidFill>
                <a:effectLst/>
                <a:latin typeface="suxingme"/>
              </a:rPr>
              <a:t>：</a:t>
            </a:r>
            <a:r>
              <a:rPr lang="en-US" altLang="zh-CN" b="0" i="0" dirty="0" err="1">
                <a:solidFill>
                  <a:srgbClr val="3D464D"/>
                </a:solidFill>
                <a:effectLst/>
                <a:latin typeface="suxingme"/>
              </a:rPr>
              <a:t>Incl.MemUse</a:t>
            </a:r>
            <a:r>
              <a:rPr lang="zh-CN" altLang="en-US" b="0" i="0" dirty="0">
                <a:solidFill>
                  <a:srgbClr val="3D464D"/>
                </a:solidFill>
                <a:effectLst/>
                <a:latin typeface="suxingme"/>
              </a:rPr>
              <a:t>峰值。（单位：字节）</a:t>
            </a:r>
          </a:p>
          <a:p>
            <a:pPr algn="l"/>
            <a:r>
              <a:rPr lang="en-US" altLang="zh-CN" b="0" i="0" dirty="0" err="1">
                <a:solidFill>
                  <a:srgbClr val="3D464D"/>
                </a:solidFill>
                <a:effectLst/>
                <a:latin typeface="suxingme"/>
              </a:rPr>
              <a:t>IPeakMemUse</a:t>
            </a:r>
            <a:r>
              <a:rPr lang="en-US" altLang="zh-CN" b="0" i="0" dirty="0">
                <a:solidFill>
                  <a:srgbClr val="3D464D"/>
                </a:solidFill>
                <a:effectLst/>
                <a:latin typeface="suxingme"/>
              </a:rPr>
              <a:t>%</a:t>
            </a:r>
            <a:r>
              <a:rPr lang="zh-CN" altLang="en-US" b="0" i="0" dirty="0">
                <a:solidFill>
                  <a:srgbClr val="3D464D"/>
                </a:solidFill>
                <a:effectLst/>
                <a:latin typeface="suxingme"/>
              </a:rPr>
              <a:t>：</a:t>
            </a:r>
            <a:r>
              <a:rPr lang="en-US" altLang="zh-CN" b="0" i="0" dirty="0" err="1">
                <a:solidFill>
                  <a:srgbClr val="3D464D"/>
                </a:solidFill>
                <a:effectLst/>
                <a:latin typeface="suxingme"/>
              </a:rPr>
              <a:t>Incl.MemUse</a:t>
            </a:r>
            <a:r>
              <a:rPr lang="zh-CN" altLang="en-US" b="0" i="0" dirty="0">
                <a:solidFill>
                  <a:srgbClr val="3D464D"/>
                </a:solidFill>
                <a:effectLst/>
                <a:latin typeface="suxingme"/>
              </a:rPr>
              <a:t>峰值百分比。</a:t>
            </a:r>
          </a:p>
          <a:p>
            <a:pPr algn="l"/>
            <a:r>
              <a:rPr lang="en-US" altLang="zh-CN" b="0" i="0" dirty="0" err="1">
                <a:solidFill>
                  <a:srgbClr val="3D464D"/>
                </a:solidFill>
                <a:effectLst/>
                <a:latin typeface="suxingme"/>
              </a:rPr>
              <a:t>Excl.PeakMemUse</a:t>
            </a:r>
            <a:r>
              <a:rPr lang="en-US" altLang="zh-CN" b="0" i="0" dirty="0">
                <a:solidFill>
                  <a:srgbClr val="3D464D"/>
                </a:solidFill>
                <a:effectLst/>
                <a:latin typeface="suxingme"/>
              </a:rPr>
              <a:t>(bytes)</a:t>
            </a:r>
            <a:r>
              <a:rPr lang="zh-CN" altLang="en-US" b="0" i="0" dirty="0">
                <a:solidFill>
                  <a:srgbClr val="3D464D"/>
                </a:solidFill>
                <a:effectLst/>
                <a:latin typeface="suxingme"/>
              </a:rPr>
              <a:t>：</a:t>
            </a:r>
            <a:r>
              <a:rPr lang="en-US" altLang="zh-CN" b="0" i="0" dirty="0" err="1">
                <a:solidFill>
                  <a:srgbClr val="3D464D"/>
                </a:solidFill>
                <a:effectLst/>
                <a:latin typeface="suxingme"/>
              </a:rPr>
              <a:t>Excl.MemUse</a:t>
            </a:r>
            <a:r>
              <a:rPr lang="zh-CN" altLang="en-US" b="0" i="0" dirty="0">
                <a:solidFill>
                  <a:srgbClr val="3D464D"/>
                </a:solidFill>
                <a:effectLst/>
                <a:latin typeface="suxingme"/>
              </a:rPr>
              <a:t>峰值。单位：（字节）</a:t>
            </a:r>
          </a:p>
          <a:p>
            <a:pPr algn="l"/>
            <a:r>
              <a:rPr lang="en-US" altLang="zh-CN" b="0" i="0" dirty="0" err="1">
                <a:solidFill>
                  <a:srgbClr val="3D464D"/>
                </a:solidFill>
                <a:effectLst/>
                <a:latin typeface="suxingme"/>
              </a:rPr>
              <a:t>EPeakMemUse</a:t>
            </a:r>
            <a:r>
              <a:rPr lang="en-US" altLang="zh-CN" b="0" i="0" dirty="0">
                <a:solidFill>
                  <a:srgbClr val="3D464D"/>
                </a:solidFill>
                <a:effectLst/>
                <a:latin typeface="suxingme"/>
              </a:rPr>
              <a:t>%</a:t>
            </a:r>
            <a:r>
              <a:rPr lang="zh-CN" altLang="en-US" b="0" i="0" dirty="0">
                <a:solidFill>
                  <a:srgbClr val="3D464D"/>
                </a:solidFill>
                <a:effectLst/>
                <a:latin typeface="suxingme"/>
              </a:rPr>
              <a:t>：</a:t>
            </a:r>
            <a:r>
              <a:rPr lang="en-US" altLang="zh-CN" b="0" i="0" dirty="0" err="1">
                <a:solidFill>
                  <a:srgbClr val="3D464D"/>
                </a:solidFill>
                <a:effectLst/>
                <a:latin typeface="suxingme"/>
              </a:rPr>
              <a:t>Excl.MemUse</a:t>
            </a:r>
            <a:r>
              <a:rPr lang="zh-CN" altLang="en-US" b="0" i="0" dirty="0">
                <a:solidFill>
                  <a:srgbClr val="3D464D"/>
                </a:solidFill>
                <a:effectLst/>
                <a:latin typeface="suxingme"/>
              </a:rPr>
              <a:t>峰值百分比。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F1F126-2739-4ECE-82AA-15ABDA0E8A1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494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C4F230-0C8F-44D3-9CD3-002C45E3CD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E39B979-C6C9-443D-A5B0-8590496C1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CE062B-F757-4A53-B502-0B94F9101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14106-90BD-4685-9C83-CEF0C2A12235}" type="datetimeFigureOut">
              <a:rPr lang="zh-CN" altLang="en-US" smtClean="0"/>
              <a:t>2020/9/1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2CA389-9943-4137-AC4C-1941AC401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236616-3075-449A-B85F-F300BB17F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BBF7-1512-4A98-A3EC-4B5C2D13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157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412597-9E76-4EFD-B0EF-32295F985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D0AFE67-EE87-4525-9ED3-3BF7061E28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E03F36-BE96-4170-A97B-BCA4CB75A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14106-90BD-4685-9C83-CEF0C2A12235}" type="datetimeFigureOut">
              <a:rPr lang="zh-CN" altLang="en-US" smtClean="0"/>
              <a:t>2020/9/1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1234B2-9C51-4B7D-A7EC-397873064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1C78D2-1E0A-4499-BE38-BEA17ADFE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BBF7-1512-4A98-A3EC-4B5C2D13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091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AEC4E8D-F649-4B62-A95F-5ADED04837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95DFF0B-2CB4-4003-B26C-BAADF464F3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846F59-9F27-4530-BE83-CF127FCC2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14106-90BD-4685-9C83-CEF0C2A12235}" type="datetimeFigureOut">
              <a:rPr lang="zh-CN" altLang="en-US" smtClean="0"/>
              <a:t>2020/9/1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79922E-6567-4FC6-8D54-047E967EF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D23CDC-F0DF-415A-B1CF-0321865CB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BBF7-1512-4A98-A3EC-4B5C2D13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1664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3B67D4-41AA-4954-894E-A0690831E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8AFF24-FEC2-437C-B4D7-5FD685A2D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D4E152-614A-4D8E-A7EF-85B490225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14106-90BD-4685-9C83-CEF0C2A12235}" type="datetimeFigureOut">
              <a:rPr lang="zh-CN" altLang="en-US" smtClean="0"/>
              <a:t>2020/9/1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3C22C5-BE68-41C8-905D-C44F06F5B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BB3593-0CAD-4719-96AC-BD60CD144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BBF7-1512-4A98-A3EC-4B5C2D13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307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55806F-A0B8-4526-B248-1292C5362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76960F-946B-4DF5-B5AC-531D9FF326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0324B9-198A-4816-A824-27CE06813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14106-90BD-4685-9C83-CEF0C2A12235}" type="datetimeFigureOut">
              <a:rPr lang="zh-CN" altLang="en-US" smtClean="0"/>
              <a:t>2020/9/1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83F55F-EA5D-4BBE-AAF2-DAE2BA96D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5DB31E-F13E-4997-BF84-EE254EC7A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BBF7-1512-4A98-A3EC-4B5C2D13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02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DBA0B9-5B6B-460B-AD59-1F636E862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2C1B92-A278-47F6-9600-A4C03A061A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8E4FB8-EF4A-4FDE-AA88-A5C4FBB10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02E5B6C-151D-46EC-9CBF-0B267A9CE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14106-90BD-4685-9C83-CEF0C2A12235}" type="datetimeFigureOut">
              <a:rPr lang="zh-CN" altLang="en-US" smtClean="0"/>
              <a:t>2020/9/1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76ECF8-4774-415C-BA16-FB1ADCCC1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780F61-EF28-4260-917F-F9415C9F0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BBF7-1512-4A98-A3EC-4B5C2D13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609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216544-A30B-46C5-B5DE-85B4B1120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A34724-630F-4C0E-90FA-F261B0674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FA6755-0D19-4685-ADA2-CFF3E587A4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B397C0B-B5E7-4EFB-9D1F-B27D7C18ED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CD0040A-1B14-4667-A2BF-3168380A9B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BCBC93B-4937-4048-A833-4A9DC20A3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14106-90BD-4685-9C83-CEF0C2A12235}" type="datetimeFigureOut">
              <a:rPr lang="zh-CN" altLang="en-US" smtClean="0"/>
              <a:t>2020/9/1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0E4C8A5-2410-4535-B266-1F6A3558F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695CB47-19DF-455A-8107-7D06B5C7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BBF7-1512-4A98-A3EC-4B5C2D13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883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57B085-9073-4FD6-88C7-E33378739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925184F-B245-425D-AD9C-8717AE245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14106-90BD-4685-9C83-CEF0C2A12235}" type="datetimeFigureOut">
              <a:rPr lang="zh-CN" altLang="en-US" smtClean="0"/>
              <a:t>2020/9/1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65E936-0FBB-4A74-9C7A-17B38C282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6FF269F-05FD-48B2-8FEA-7931A3E0A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BBF7-1512-4A98-A3EC-4B5C2D13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090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AEE7FAB-C400-4A32-9385-934D77D57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14106-90BD-4685-9C83-CEF0C2A12235}" type="datetimeFigureOut">
              <a:rPr lang="zh-CN" altLang="en-US" smtClean="0"/>
              <a:t>2020/9/1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5B6E510-2506-4326-9120-9290F5DF85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221B90-F0D6-4DD5-8138-51E5933E7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BBF7-1512-4A98-A3EC-4B5C2D13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094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49FC03-D352-41C1-A6AF-F8FC03BBF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C1A686-92F6-4086-85E7-B47796DA6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DDAD20B-F3DB-45D4-A26B-45EF335DA9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C98C92-F92F-4B2B-9766-0248A1242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14106-90BD-4685-9C83-CEF0C2A12235}" type="datetimeFigureOut">
              <a:rPr lang="zh-CN" altLang="en-US" smtClean="0"/>
              <a:t>2020/9/1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BD5409-C247-454F-A54E-B6D51CA31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C750BB-6984-4477-807B-638C625F0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BBF7-1512-4A98-A3EC-4B5C2D13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693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4F10DB-1812-4253-A812-8C3CB22FC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7A03087-D958-406D-B09F-66845CEDB3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9707B2-2943-4929-9DF6-CEE89372A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742963E-546D-461B-B393-FFC21C71B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14106-90BD-4685-9C83-CEF0C2A12235}" type="datetimeFigureOut">
              <a:rPr lang="zh-CN" altLang="en-US" smtClean="0"/>
              <a:t>2020/9/1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487B50-C1D8-49C8-AF65-553DCD4E6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DC4CE9-4949-4F87-ABE1-E8C5DBD11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BBF7-1512-4A98-A3EC-4B5C2D13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153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C7EFA70-2344-4841-B2C9-3EF84921E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BD4E68-BE57-4D51-8BFF-BC4B48F66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A10063-A15A-4C43-B5F9-FEB5093D48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14106-90BD-4685-9C83-CEF0C2A12235}" type="datetimeFigureOut">
              <a:rPr lang="zh-CN" altLang="en-US" smtClean="0"/>
              <a:t>2020/9/1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AC8C9C-3965-45CF-94A8-23BE6903D2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CAE42D-23D8-495D-A838-65E5703993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2BBF7-1512-4A98-A3EC-4B5C2D13F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76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XiaoMi/soar/blob/master/doc/heuristic.md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rkern/line_profiler" TargetMode="External"/><Relationship Id="rId13" Type="http://schemas.openxmlformats.org/officeDocument/2006/relationships/hyperlink" Target="https://github.com/xiyangxixian/soar-web" TargetMode="External"/><Relationship Id="rId3" Type="http://schemas.openxmlformats.org/officeDocument/2006/relationships/image" Target="../media/image4.jpg"/><Relationship Id="rId7" Type="http://schemas.openxmlformats.org/officeDocument/2006/relationships/hyperlink" Target="https://github.com/phacility/xhprof" TargetMode="External"/><Relationship Id="rId12" Type="http://schemas.openxmlformats.org/officeDocument/2006/relationships/hyperlink" Target="https://github.com/XiaoMi/soar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nginx.com/nginx/admin-guide/monitoring/logging/" TargetMode="External"/><Relationship Id="rId11" Type="http://schemas.openxmlformats.org/officeDocument/2006/relationships/hyperlink" Target="https://tech.meituan.com/2017/03/09/sqladvisor-pr.html" TargetMode="External"/><Relationship Id="rId5" Type="http://schemas.openxmlformats.org/officeDocument/2006/relationships/hyperlink" Target="https://developers.google.com/web/tools/chrome-devtools/network/understanding-resource-timing" TargetMode="External"/><Relationship Id="rId15" Type="http://schemas.openxmlformats.org/officeDocument/2006/relationships/hyperlink" Target="https://github.com/XiaoMi/soar/blob/master/doc/heuristic.md" TargetMode="External"/><Relationship Id="rId10" Type="http://schemas.openxmlformats.org/officeDocument/2006/relationships/hyperlink" Target="http://mysql.taobao.org/monthly/2017/02/05/" TargetMode="External"/><Relationship Id="rId4" Type="http://schemas.openxmlformats.org/officeDocument/2006/relationships/image" Target="../media/image3.png"/><Relationship Id="rId9" Type="http://schemas.openxmlformats.org/officeDocument/2006/relationships/hyperlink" Target="https://openresty.org/en/build-systemtap.html" TargetMode="External"/><Relationship Id="rId14" Type="http://schemas.openxmlformats.org/officeDocument/2006/relationships/hyperlink" Target="https://tech.meituan.com/2016/12/02/performance-tunning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jp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63845743-F93B-413E-82BD-AFF4FC58BE61}"/>
              </a:ext>
            </a:extLst>
          </p:cNvPr>
          <p:cNvSpPr txBox="1"/>
          <p:nvPr/>
        </p:nvSpPr>
        <p:spPr>
          <a:xfrm>
            <a:off x="4977745" y="535499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200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姓名：马凌</a:t>
            </a:r>
            <a:endParaRPr lang="en-US" altLang="zh-CN" sz="3200" dirty="0"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7CD3C6A-800E-46A6-889B-20E30583957E}"/>
              </a:ext>
            </a:extLst>
          </p:cNvPr>
          <p:cNvSpPr txBox="1"/>
          <p:nvPr/>
        </p:nvSpPr>
        <p:spPr>
          <a:xfrm>
            <a:off x="518406" y="1864972"/>
            <a:ext cx="11155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业务耗时分析与</a:t>
            </a:r>
            <a:r>
              <a:rPr lang="en-US" altLang="zh-CN" sz="5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54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优化工具实践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969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95"/>
    </mc:Choice>
    <mc:Fallback xmlns="">
      <p:transition spd="slow" advTm="749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F137C25-EA9D-4477-BB65-D47182C3B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59" y="193814"/>
            <a:ext cx="416279" cy="352668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E9B575A-74AE-40CB-A7A1-997E127EC969}"/>
              </a:ext>
            </a:extLst>
          </p:cNvPr>
          <p:cNvSpPr/>
          <p:nvPr/>
        </p:nvSpPr>
        <p:spPr>
          <a:xfrm>
            <a:off x="1056480" y="340002"/>
            <a:ext cx="39600" cy="324000"/>
          </a:xfrm>
          <a:prstGeom prst="rect">
            <a:avLst/>
          </a:prstGeom>
          <a:solidFill>
            <a:srgbClr val="F794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E27947-2C09-4FCF-9947-2C6B42EDEDF6}"/>
              </a:ext>
            </a:extLst>
          </p:cNvPr>
          <p:cNvSpPr txBox="1"/>
          <p:nvPr/>
        </p:nvSpPr>
        <p:spPr>
          <a:xfrm>
            <a:off x="1240669" y="183171"/>
            <a:ext cx="63020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业务耗时分析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line_profiler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BA0FF24-686D-47D5-BF7C-D63DCA565054}"/>
              </a:ext>
            </a:extLst>
          </p:cNvPr>
          <p:cNvCxnSpPr>
            <a:cxnSpLocks/>
          </p:cNvCxnSpPr>
          <p:nvPr/>
        </p:nvCxnSpPr>
        <p:spPr>
          <a:xfrm>
            <a:off x="7379111" y="831905"/>
            <a:ext cx="0" cy="5727700"/>
          </a:xfrm>
          <a:prstGeom prst="line">
            <a:avLst/>
          </a:prstGeom>
          <a:ln w="3175" cap="rnd">
            <a:solidFill>
              <a:schemeClr val="bg2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ïṡḷidé">
            <a:extLst>
              <a:ext uri="{FF2B5EF4-FFF2-40B4-BE49-F238E27FC236}">
                <a16:creationId xmlns:a16="http://schemas.microsoft.com/office/drawing/2014/main" id="{FA71DDC5-327B-4813-99A6-D665B5106AA5}"/>
              </a:ext>
            </a:extLst>
          </p:cNvPr>
          <p:cNvSpPr txBox="1"/>
          <p:nvPr/>
        </p:nvSpPr>
        <p:spPr>
          <a:xfrm>
            <a:off x="7831371" y="4998205"/>
            <a:ext cx="3754091" cy="79695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R="0" lvl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tabLst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通过装饰器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(@func_line_time)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标记需要调试分析的函数。</a:t>
            </a:r>
          </a:p>
        </p:txBody>
      </p:sp>
      <p:sp>
        <p:nvSpPr>
          <p:cNvPr id="21" name="îṩḷïḑe">
            <a:extLst>
              <a:ext uri="{FF2B5EF4-FFF2-40B4-BE49-F238E27FC236}">
                <a16:creationId xmlns:a16="http://schemas.microsoft.com/office/drawing/2014/main" id="{C96B2AE7-389A-4A84-92A2-B19C8CABF20D}"/>
              </a:ext>
            </a:extLst>
          </p:cNvPr>
          <p:cNvSpPr txBox="1"/>
          <p:nvPr/>
        </p:nvSpPr>
        <p:spPr>
          <a:xfrm>
            <a:off x="7831372" y="3269225"/>
            <a:ext cx="4165600" cy="46240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pip install line-profiler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ïšļiďe">
            <a:extLst>
              <a:ext uri="{FF2B5EF4-FFF2-40B4-BE49-F238E27FC236}">
                <a16:creationId xmlns:a16="http://schemas.microsoft.com/office/drawing/2014/main" id="{6712CBF0-AE68-4927-97C8-0D0A38A5BF7D}"/>
              </a:ext>
            </a:extLst>
          </p:cNvPr>
          <p:cNvSpPr txBox="1"/>
          <p:nvPr/>
        </p:nvSpPr>
        <p:spPr>
          <a:xfrm>
            <a:off x="7831372" y="1540246"/>
            <a:ext cx="4165600" cy="101294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该模块可以对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代码进行逐行分析，计算出执行每行代码所需占用时间</a:t>
            </a:r>
          </a:p>
        </p:txBody>
      </p:sp>
      <p:grpSp>
        <p:nvGrpSpPr>
          <p:cNvPr id="31" name="íṡ1iḑê">
            <a:extLst>
              <a:ext uri="{FF2B5EF4-FFF2-40B4-BE49-F238E27FC236}">
                <a16:creationId xmlns:a16="http://schemas.microsoft.com/office/drawing/2014/main" id="{385040C3-C3D0-4570-BE15-CB74C09CAE72}"/>
              </a:ext>
            </a:extLst>
          </p:cNvPr>
          <p:cNvGrpSpPr/>
          <p:nvPr/>
        </p:nvGrpSpPr>
        <p:grpSpPr>
          <a:xfrm>
            <a:off x="7174011" y="1592893"/>
            <a:ext cx="410200" cy="410198"/>
            <a:chOff x="6470043" y="1482403"/>
            <a:chExt cx="410200" cy="410198"/>
          </a:xfrm>
        </p:grpSpPr>
        <p:sp>
          <p:nvSpPr>
            <p:cNvPr id="32" name="iSḻïḍê">
              <a:extLst>
                <a:ext uri="{FF2B5EF4-FFF2-40B4-BE49-F238E27FC236}">
                  <a16:creationId xmlns:a16="http://schemas.microsoft.com/office/drawing/2014/main" id="{48DDC608-C2BD-4BCD-8813-D5911DA8A49E}"/>
                </a:ext>
              </a:extLst>
            </p:cNvPr>
            <p:cNvSpPr/>
            <p:nvPr/>
          </p:nvSpPr>
          <p:spPr>
            <a:xfrm>
              <a:off x="6470043" y="1482403"/>
              <a:ext cx="410200" cy="410198"/>
            </a:xfrm>
            <a:prstGeom prst="ellipse">
              <a:avLst/>
            </a:prstGeom>
            <a:solidFill>
              <a:schemeClr val="accent1"/>
            </a:solidFill>
            <a:ln w="12700" cap="rnd">
              <a:noFill/>
              <a:prstDash val="solid"/>
              <a:round/>
              <a:headEnd/>
              <a:tailEnd/>
            </a:ln>
            <a:effectLst>
              <a:outerShdw blurRad="254000" dist="127000" algn="ctr" rotWithShape="0">
                <a:schemeClr val="tx1">
                  <a:lumMod val="85000"/>
                  <a:lumOff val="1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îṡḻïḓé">
              <a:extLst>
                <a:ext uri="{FF2B5EF4-FFF2-40B4-BE49-F238E27FC236}">
                  <a16:creationId xmlns:a16="http://schemas.microsoft.com/office/drawing/2014/main" id="{848C3718-092D-4B12-8037-8B02F53613B2}"/>
                </a:ext>
              </a:extLst>
            </p:cNvPr>
            <p:cNvSpPr/>
            <p:nvPr/>
          </p:nvSpPr>
          <p:spPr>
            <a:xfrm>
              <a:off x="6586143" y="1620752"/>
              <a:ext cx="178001" cy="133500"/>
            </a:xfrm>
            <a:custGeom>
              <a:avLst/>
              <a:gdLst>
                <a:gd name="connsiteX0" fmla="*/ 505433 w 533400"/>
                <a:gd name="connsiteY0" fmla="*/ 621 h 400050"/>
                <a:gd name="connsiteX1" fmla="*/ 534008 w 533400"/>
                <a:gd name="connsiteY1" fmla="*/ 29196 h 400050"/>
                <a:gd name="connsiteX2" fmla="*/ 534008 w 533400"/>
                <a:gd name="connsiteY2" fmla="*/ 372096 h 400050"/>
                <a:gd name="connsiteX3" fmla="*/ 505433 w 533400"/>
                <a:gd name="connsiteY3" fmla="*/ 400671 h 400050"/>
                <a:gd name="connsiteX4" fmla="*/ 29183 w 533400"/>
                <a:gd name="connsiteY4" fmla="*/ 400671 h 400050"/>
                <a:gd name="connsiteX5" fmla="*/ 608 w 533400"/>
                <a:gd name="connsiteY5" fmla="*/ 372096 h 400050"/>
                <a:gd name="connsiteX6" fmla="*/ 608 w 533400"/>
                <a:gd name="connsiteY6" fmla="*/ 29196 h 400050"/>
                <a:gd name="connsiteX7" fmla="*/ 29183 w 533400"/>
                <a:gd name="connsiteY7" fmla="*/ 621 h 400050"/>
                <a:gd name="connsiteX8" fmla="*/ 505433 w 533400"/>
                <a:gd name="connsiteY8" fmla="*/ 621 h 400050"/>
                <a:gd name="connsiteX9" fmla="*/ 391419 w 533400"/>
                <a:gd name="connsiteY9" fmla="*/ 198646 h 400050"/>
                <a:gd name="connsiteX10" fmla="*/ 351414 w 533400"/>
                <a:gd name="connsiteY10" fmla="*/ 204170 h 400050"/>
                <a:gd name="connsiteX11" fmla="*/ 351414 w 533400"/>
                <a:gd name="connsiteY11" fmla="*/ 204170 h 400050"/>
                <a:gd name="connsiteX12" fmla="*/ 267118 w 533400"/>
                <a:gd name="connsiteY12" fmla="*/ 315613 h 400050"/>
                <a:gd name="connsiteX13" fmla="*/ 264641 w 533400"/>
                <a:gd name="connsiteY13" fmla="*/ 318470 h 400050"/>
                <a:gd name="connsiteX14" fmla="*/ 224255 w 533400"/>
                <a:gd name="connsiteY14" fmla="*/ 318756 h 400050"/>
                <a:gd name="connsiteX15" fmla="*/ 224255 w 533400"/>
                <a:gd name="connsiteY15" fmla="*/ 318756 h 400050"/>
                <a:gd name="connsiteX16" fmla="*/ 162152 w 533400"/>
                <a:gd name="connsiteY16" fmla="*/ 257415 h 400050"/>
                <a:gd name="connsiteX17" fmla="*/ 160247 w 533400"/>
                <a:gd name="connsiteY17" fmla="*/ 255701 h 400050"/>
                <a:gd name="connsiteX18" fmla="*/ 120052 w 533400"/>
                <a:gd name="connsiteY18" fmla="*/ 259606 h 400050"/>
                <a:gd name="connsiteX19" fmla="*/ 120052 w 533400"/>
                <a:gd name="connsiteY19" fmla="*/ 259606 h 400050"/>
                <a:gd name="connsiteX20" fmla="*/ 32517 w 533400"/>
                <a:gd name="connsiteY20" fmla="*/ 366095 h 400050"/>
                <a:gd name="connsiteX21" fmla="*/ 30326 w 533400"/>
                <a:gd name="connsiteY21" fmla="*/ 372096 h 400050"/>
                <a:gd name="connsiteX22" fmla="*/ 39851 w 533400"/>
                <a:gd name="connsiteY22" fmla="*/ 381621 h 400050"/>
                <a:gd name="connsiteX23" fmla="*/ 39851 w 533400"/>
                <a:gd name="connsiteY23" fmla="*/ 381621 h 400050"/>
                <a:gd name="connsiteX24" fmla="*/ 497242 w 533400"/>
                <a:gd name="connsiteY24" fmla="*/ 381621 h 400050"/>
                <a:gd name="connsiteX25" fmla="*/ 502480 w 533400"/>
                <a:gd name="connsiteY25" fmla="*/ 380002 h 400050"/>
                <a:gd name="connsiteX26" fmla="*/ 505147 w 533400"/>
                <a:gd name="connsiteY26" fmla="*/ 366762 h 400050"/>
                <a:gd name="connsiteX27" fmla="*/ 505147 w 533400"/>
                <a:gd name="connsiteY27" fmla="*/ 366762 h 400050"/>
                <a:gd name="connsiteX28" fmla="*/ 397991 w 533400"/>
                <a:gd name="connsiteY28" fmla="*/ 205504 h 400050"/>
                <a:gd name="connsiteX29" fmla="*/ 391419 w 533400"/>
                <a:gd name="connsiteY29" fmla="*/ 198646 h 400050"/>
                <a:gd name="connsiteX30" fmla="*/ 95858 w 533400"/>
                <a:gd name="connsiteY30" fmla="*/ 57771 h 400050"/>
                <a:gd name="connsiteX31" fmla="*/ 57758 w 533400"/>
                <a:gd name="connsiteY31" fmla="*/ 95871 h 400050"/>
                <a:gd name="connsiteX32" fmla="*/ 95858 w 533400"/>
                <a:gd name="connsiteY32" fmla="*/ 133971 h 400050"/>
                <a:gd name="connsiteX33" fmla="*/ 133958 w 533400"/>
                <a:gd name="connsiteY33" fmla="*/ 95871 h 400050"/>
                <a:gd name="connsiteX34" fmla="*/ 95858 w 533400"/>
                <a:gd name="connsiteY34" fmla="*/ 5777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33400" h="400050">
                  <a:moveTo>
                    <a:pt x="505433" y="621"/>
                  </a:moveTo>
                  <a:cubicBezTo>
                    <a:pt x="521245" y="621"/>
                    <a:pt x="534008" y="13385"/>
                    <a:pt x="534008" y="29196"/>
                  </a:cubicBezTo>
                  <a:lnTo>
                    <a:pt x="534008" y="372096"/>
                  </a:lnTo>
                  <a:cubicBezTo>
                    <a:pt x="534008" y="387907"/>
                    <a:pt x="521245" y="400671"/>
                    <a:pt x="505433" y="400671"/>
                  </a:cubicBezTo>
                  <a:lnTo>
                    <a:pt x="29183" y="400671"/>
                  </a:lnTo>
                  <a:cubicBezTo>
                    <a:pt x="13371" y="400671"/>
                    <a:pt x="608" y="387907"/>
                    <a:pt x="608" y="372096"/>
                  </a:cubicBezTo>
                  <a:lnTo>
                    <a:pt x="608" y="29196"/>
                  </a:lnTo>
                  <a:cubicBezTo>
                    <a:pt x="608" y="13385"/>
                    <a:pt x="13371" y="621"/>
                    <a:pt x="29183" y="621"/>
                  </a:cubicBezTo>
                  <a:lnTo>
                    <a:pt x="505433" y="621"/>
                  </a:lnTo>
                  <a:close/>
                  <a:moveTo>
                    <a:pt x="391419" y="198646"/>
                  </a:moveTo>
                  <a:cubicBezTo>
                    <a:pt x="378846" y="189121"/>
                    <a:pt x="360939" y="191597"/>
                    <a:pt x="351414" y="204170"/>
                  </a:cubicBezTo>
                  <a:lnTo>
                    <a:pt x="351414" y="204170"/>
                  </a:lnTo>
                  <a:lnTo>
                    <a:pt x="267118" y="315613"/>
                  </a:lnTo>
                  <a:cubicBezTo>
                    <a:pt x="266355" y="316660"/>
                    <a:pt x="265498" y="317518"/>
                    <a:pt x="264641" y="318470"/>
                  </a:cubicBezTo>
                  <a:cubicBezTo>
                    <a:pt x="253592" y="329710"/>
                    <a:pt x="235495" y="329805"/>
                    <a:pt x="224255" y="318756"/>
                  </a:cubicBezTo>
                  <a:lnTo>
                    <a:pt x="224255" y="318756"/>
                  </a:lnTo>
                  <a:lnTo>
                    <a:pt x="162152" y="257415"/>
                  </a:lnTo>
                  <a:cubicBezTo>
                    <a:pt x="161485" y="256844"/>
                    <a:pt x="160914" y="256177"/>
                    <a:pt x="160247" y="255701"/>
                  </a:cubicBezTo>
                  <a:cubicBezTo>
                    <a:pt x="148055" y="245699"/>
                    <a:pt x="130053" y="247414"/>
                    <a:pt x="120052" y="259606"/>
                  </a:cubicBezTo>
                  <a:lnTo>
                    <a:pt x="120052" y="259606"/>
                  </a:lnTo>
                  <a:lnTo>
                    <a:pt x="32517" y="366095"/>
                  </a:lnTo>
                  <a:cubicBezTo>
                    <a:pt x="31088" y="367810"/>
                    <a:pt x="30326" y="369905"/>
                    <a:pt x="30326" y="372096"/>
                  </a:cubicBezTo>
                  <a:cubicBezTo>
                    <a:pt x="30326" y="377335"/>
                    <a:pt x="34612" y="381621"/>
                    <a:pt x="39851" y="381621"/>
                  </a:cubicBezTo>
                  <a:lnTo>
                    <a:pt x="39851" y="381621"/>
                  </a:lnTo>
                  <a:lnTo>
                    <a:pt x="497242" y="381621"/>
                  </a:lnTo>
                  <a:cubicBezTo>
                    <a:pt x="499146" y="381621"/>
                    <a:pt x="500956" y="381050"/>
                    <a:pt x="502480" y="380002"/>
                  </a:cubicBezTo>
                  <a:cubicBezTo>
                    <a:pt x="506862" y="377049"/>
                    <a:pt x="508005" y="371144"/>
                    <a:pt x="505147" y="366762"/>
                  </a:cubicBezTo>
                  <a:lnTo>
                    <a:pt x="505147" y="366762"/>
                  </a:lnTo>
                  <a:lnTo>
                    <a:pt x="397991" y="205504"/>
                  </a:lnTo>
                  <a:cubicBezTo>
                    <a:pt x="396181" y="202932"/>
                    <a:pt x="393990" y="200551"/>
                    <a:pt x="391419" y="198646"/>
                  </a:cubicBezTo>
                  <a:close/>
                  <a:moveTo>
                    <a:pt x="95858" y="57771"/>
                  </a:moveTo>
                  <a:cubicBezTo>
                    <a:pt x="74808" y="57771"/>
                    <a:pt x="57758" y="74821"/>
                    <a:pt x="57758" y="95871"/>
                  </a:cubicBezTo>
                  <a:cubicBezTo>
                    <a:pt x="57758" y="116921"/>
                    <a:pt x="74808" y="133971"/>
                    <a:pt x="95858" y="133971"/>
                  </a:cubicBezTo>
                  <a:cubicBezTo>
                    <a:pt x="116908" y="133971"/>
                    <a:pt x="133958" y="116921"/>
                    <a:pt x="133958" y="95871"/>
                  </a:cubicBezTo>
                  <a:cubicBezTo>
                    <a:pt x="133958" y="74821"/>
                    <a:pt x="116908" y="57771"/>
                    <a:pt x="95858" y="57771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4" name="îṡ1ïḍè">
            <a:extLst>
              <a:ext uri="{FF2B5EF4-FFF2-40B4-BE49-F238E27FC236}">
                <a16:creationId xmlns:a16="http://schemas.microsoft.com/office/drawing/2014/main" id="{D5B0942D-60C3-4B7A-8E35-5F8D961CEB24}"/>
              </a:ext>
            </a:extLst>
          </p:cNvPr>
          <p:cNvGrpSpPr/>
          <p:nvPr/>
        </p:nvGrpSpPr>
        <p:grpSpPr>
          <a:xfrm>
            <a:off x="7174011" y="3321432"/>
            <a:ext cx="410200" cy="410198"/>
            <a:chOff x="6470043" y="1482403"/>
            <a:chExt cx="410200" cy="410198"/>
          </a:xfrm>
        </p:grpSpPr>
        <p:sp>
          <p:nvSpPr>
            <p:cNvPr id="35" name="îSḷíḍé">
              <a:extLst>
                <a:ext uri="{FF2B5EF4-FFF2-40B4-BE49-F238E27FC236}">
                  <a16:creationId xmlns:a16="http://schemas.microsoft.com/office/drawing/2014/main" id="{1516CCA6-59B2-49D8-9C0B-3317DDDF738A}"/>
                </a:ext>
              </a:extLst>
            </p:cNvPr>
            <p:cNvSpPr/>
            <p:nvPr/>
          </p:nvSpPr>
          <p:spPr>
            <a:xfrm>
              <a:off x="6470043" y="1482403"/>
              <a:ext cx="410200" cy="410198"/>
            </a:xfrm>
            <a:prstGeom prst="ellipse">
              <a:avLst/>
            </a:prstGeom>
            <a:solidFill>
              <a:schemeClr val="accent1"/>
            </a:solidFill>
            <a:ln w="12700" cap="rnd">
              <a:noFill/>
              <a:prstDash val="solid"/>
              <a:round/>
              <a:headEnd/>
              <a:tailEnd/>
            </a:ln>
            <a:effectLst>
              <a:outerShdw blurRad="254000" dist="127000" algn="ctr" rotWithShape="0">
                <a:schemeClr val="tx1">
                  <a:lumMod val="85000"/>
                  <a:lumOff val="1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6" name="ísľîďê">
              <a:extLst>
                <a:ext uri="{FF2B5EF4-FFF2-40B4-BE49-F238E27FC236}">
                  <a16:creationId xmlns:a16="http://schemas.microsoft.com/office/drawing/2014/main" id="{A29283C8-8245-496D-A51F-EF5D41F41857}"/>
                </a:ext>
              </a:extLst>
            </p:cNvPr>
            <p:cNvSpPr/>
            <p:nvPr/>
          </p:nvSpPr>
          <p:spPr>
            <a:xfrm>
              <a:off x="6586143" y="1592144"/>
              <a:ext cx="178001" cy="162108"/>
            </a:xfrm>
            <a:custGeom>
              <a:avLst/>
              <a:gdLst>
                <a:gd name="connsiteX0" fmla="*/ 125329 w 533400"/>
                <a:gd name="connsiteY0" fmla="*/ 229221 h 485775"/>
                <a:gd name="connsiteX1" fmla="*/ 125329 w 533400"/>
                <a:gd name="connsiteY1" fmla="*/ 276846 h 485775"/>
                <a:gd name="connsiteX2" fmla="*/ 144379 w 533400"/>
                <a:gd name="connsiteY2" fmla="*/ 276846 h 485775"/>
                <a:gd name="connsiteX3" fmla="*/ 144379 w 533400"/>
                <a:gd name="connsiteY3" fmla="*/ 229221 h 485775"/>
                <a:gd name="connsiteX4" fmla="*/ 392029 w 533400"/>
                <a:gd name="connsiteY4" fmla="*/ 229221 h 485775"/>
                <a:gd name="connsiteX5" fmla="*/ 392029 w 533400"/>
                <a:gd name="connsiteY5" fmla="*/ 276846 h 485775"/>
                <a:gd name="connsiteX6" fmla="*/ 411079 w 533400"/>
                <a:gd name="connsiteY6" fmla="*/ 276846 h 485775"/>
                <a:gd name="connsiteX7" fmla="*/ 411079 w 533400"/>
                <a:gd name="connsiteY7" fmla="*/ 229221 h 485775"/>
                <a:gd name="connsiteX8" fmla="*/ 534904 w 533400"/>
                <a:gd name="connsiteY8" fmla="*/ 229221 h 485775"/>
                <a:gd name="connsiteX9" fmla="*/ 534904 w 533400"/>
                <a:gd name="connsiteY9" fmla="*/ 457821 h 485775"/>
                <a:gd name="connsiteX10" fmla="*/ 506329 w 533400"/>
                <a:gd name="connsiteY10" fmla="*/ 486396 h 485775"/>
                <a:gd name="connsiteX11" fmla="*/ 30079 w 533400"/>
                <a:gd name="connsiteY11" fmla="*/ 486396 h 485775"/>
                <a:gd name="connsiteX12" fmla="*/ 1504 w 533400"/>
                <a:gd name="connsiteY12" fmla="*/ 457821 h 485775"/>
                <a:gd name="connsiteX13" fmla="*/ 1504 w 533400"/>
                <a:gd name="connsiteY13" fmla="*/ 229221 h 485775"/>
                <a:gd name="connsiteX14" fmla="*/ 125329 w 533400"/>
                <a:gd name="connsiteY14" fmla="*/ 229221 h 485775"/>
                <a:gd name="connsiteX15" fmla="*/ 372979 w 533400"/>
                <a:gd name="connsiteY15" fmla="*/ 621 h 485775"/>
                <a:gd name="connsiteX16" fmla="*/ 411079 w 533400"/>
                <a:gd name="connsiteY16" fmla="*/ 36816 h 485775"/>
                <a:gd name="connsiteX17" fmla="*/ 411079 w 533400"/>
                <a:gd name="connsiteY17" fmla="*/ 38721 h 485775"/>
                <a:gd name="connsiteX18" fmla="*/ 411079 w 533400"/>
                <a:gd name="connsiteY18" fmla="*/ 114921 h 485775"/>
                <a:gd name="connsiteX19" fmla="*/ 506329 w 533400"/>
                <a:gd name="connsiteY19" fmla="*/ 114921 h 485775"/>
                <a:gd name="connsiteX20" fmla="*/ 534904 w 533400"/>
                <a:gd name="connsiteY20" fmla="*/ 143496 h 485775"/>
                <a:gd name="connsiteX21" fmla="*/ 534904 w 533400"/>
                <a:gd name="connsiteY21" fmla="*/ 210171 h 485775"/>
                <a:gd name="connsiteX22" fmla="*/ 1504 w 533400"/>
                <a:gd name="connsiteY22" fmla="*/ 210171 h 485775"/>
                <a:gd name="connsiteX23" fmla="*/ 1504 w 533400"/>
                <a:gd name="connsiteY23" fmla="*/ 143496 h 485775"/>
                <a:gd name="connsiteX24" fmla="*/ 30079 w 533400"/>
                <a:gd name="connsiteY24" fmla="*/ 114921 h 485775"/>
                <a:gd name="connsiteX25" fmla="*/ 125329 w 533400"/>
                <a:gd name="connsiteY25" fmla="*/ 114921 h 485775"/>
                <a:gd name="connsiteX26" fmla="*/ 125329 w 533400"/>
                <a:gd name="connsiteY26" fmla="*/ 38721 h 485775"/>
                <a:gd name="connsiteX27" fmla="*/ 161524 w 533400"/>
                <a:gd name="connsiteY27" fmla="*/ 621 h 485775"/>
                <a:gd name="connsiteX28" fmla="*/ 163429 w 533400"/>
                <a:gd name="connsiteY28" fmla="*/ 621 h 485775"/>
                <a:gd name="connsiteX29" fmla="*/ 372979 w 533400"/>
                <a:gd name="connsiteY29" fmla="*/ 621 h 485775"/>
                <a:gd name="connsiteX30" fmla="*/ 372979 w 533400"/>
                <a:gd name="connsiteY30" fmla="*/ 19671 h 485775"/>
                <a:gd name="connsiteX31" fmla="*/ 163429 w 533400"/>
                <a:gd name="connsiteY31" fmla="*/ 19671 h 485775"/>
                <a:gd name="connsiteX32" fmla="*/ 144474 w 533400"/>
                <a:gd name="connsiteY32" fmla="*/ 37292 h 485775"/>
                <a:gd name="connsiteX33" fmla="*/ 144379 w 533400"/>
                <a:gd name="connsiteY33" fmla="*/ 38721 h 485775"/>
                <a:gd name="connsiteX34" fmla="*/ 144379 w 533400"/>
                <a:gd name="connsiteY34" fmla="*/ 114921 h 485775"/>
                <a:gd name="connsiteX35" fmla="*/ 392029 w 533400"/>
                <a:gd name="connsiteY35" fmla="*/ 114921 h 485775"/>
                <a:gd name="connsiteX36" fmla="*/ 392029 w 533400"/>
                <a:gd name="connsiteY36" fmla="*/ 38721 h 485775"/>
                <a:gd name="connsiteX37" fmla="*/ 375836 w 533400"/>
                <a:gd name="connsiteY37" fmla="*/ 19862 h 485775"/>
                <a:gd name="connsiteX38" fmla="*/ 374408 w 533400"/>
                <a:gd name="connsiteY38" fmla="*/ 19671 h 485775"/>
                <a:gd name="connsiteX39" fmla="*/ 372979 w 533400"/>
                <a:gd name="connsiteY39" fmla="*/ 1967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33400" h="485775">
                  <a:moveTo>
                    <a:pt x="125329" y="229221"/>
                  </a:moveTo>
                  <a:lnTo>
                    <a:pt x="125329" y="276846"/>
                  </a:lnTo>
                  <a:lnTo>
                    <a:pt x="144379" y="276846"/>
                  </a:lnTo>
                  <a:lnTo>
                    <a:pt x="144379" y="229221"/>
                  </a:lnTo>
                  <a:lnTo>
                    <a:pt x="392029" y="229221"/>
                  </a:lnTo>
                  <a:lnTo>
                    <a:pt x="392029" y="276846"/>
                  </a:lnTo>
                  <a:lnTo>
                    <a:pt x="411079" y="276846"/>
                  </a:lnTo>
                  <a:lnTo>
                    <a:pt x="411079" y="229221"/>
                  </a:lnTo>
                  <a:lnTo>
                    <a:pt x="534904" y="229221"/>
                  </a:lnTo>
                  <a:lnTo>
                    <a:pt x="534904" y="457821"/>
                  </a:lnTo>
                  <a:cubicBezTo>
                    <a:pt x="534904" y="473632"/>
                    <a:pt x="522141" y="486396"/>
                    <a:pt x="506329" y="486396"/>
                  </a:cubicBezTo>
                  <a:lnTo>
                    <a:pt x="30079" y="486396"/>
                  </a:lnTo>
                  <a:cubicBezTo>
                    <a:pt x="14267" y="486396"/>
                    <a:pt x="1504" y="473632"/>
                    <a:pt x="1504" y="457821"/>
                  </a:cubicBezTo>
                  <a:lnTo>
                    <a:pt x="1504" y="229221"/>
                  </a:lnTo>
                  <a:lnTo>
                    <a:pt x="125329" y="229221"/>
                  </a:lnTo>
                  <a:close/>
                  <a:moveTo>
                    <a:pt x="372979" y="621"/>
                  </a:moveTo>
                  <a:cubicBezTo>
                    <a:pt x="393363" y="621"/>
                    <a:pt x="410031" y="16623"/>
                    <a:pt x="411079" y="36816"/>
                  </a:cubicBezTo>
                  <a:lnTo>
                    <a:pt x="411079" y="38721"/>
                  </a:lnTo>
                  <a:lnTo>
                    <a:pt x="411079" y="114921"/>
                  </a:lnTo>
                  <a:lnTo>
                    <a:pt x="506329" y="114921"/>
                  </a:lnTo>
                  <a:cubicBezTo>
                    <a:pt x="522141" y="114921"/>
                    <a:pt x="534904" y="127685"/>
                    <a:pt x="534904" y="143496"/>
                  </a:cubicBezTo>
                  <a:lnTo>
                    <a:pt x="534904" y="210171"/>
                  </a:lnTo>
                  <a:lnTo>
                    <a:pt x="1504" y="210171"/>
                  </a:lnTo>
                  <a:lnTo>
                    <a:pt x="1504" y="143496"/>
                  </a:lnTo>
                  <a:cubicBezTo>
                    <a:pt x="1504" y="127685"/>
                    <a:pt x="14267" y="114921"/>
                    <a:pt x="30079" y="114921"/>
                  </a:cubicBezTo>
                  <a:lnTo>
                    <a:pt x="125329" y="114921"/>
                  </a:lnTo>
                  <a:lnTo>
                    <a:pt x="125329" y="38721"/>
                  </a:lnTo>
                  <a:cubicBezTo>
                    <a:pt x="125329" y="18337"/>
                    <a:pt x="141331" y="1669"/>
                    <a:pt x="161524" y="621"/>
                  </a:cubicBezTo>
                  <a:lnTo>
                    <a:pt x="163429" y="621"/>
                  </a:lnTo>
                  <a:lnTo>
                    <a:pt x="372979" y="621"/>
                  </a:lnTo>
                  <a:close/>
                  <a:moveTo>
                    <a:pt x="372979" y="19671"/>
                  </a:moveTo>
                  <a:lnTo>
                    <a:pt x="163429" y="19671"/>
                  </a:lnTo>
                  <a:cubicBezTo>
                    <a:pt x="153428" y="19671"/>
                    <a:pt x="145141" y="27482"/>
                    <a:pt x="144474" y="37292"/>
                  </a:cubicBezTo>
                  <a:lnTo>
                    <a:pt x="144379" y="38721"/>
                  </a:lnTo>
                  <a:lnTo>
                    <a:pt x="144379" y="114921"/>
                  </a:lnTo>
                  <a:lnTo>
                    <a:pt x="392029" y="114921"/>
                  </a:lnTo>
                  <a:lnTo>
                    <a:pt x="392029" y="38721"/>
                  </a:lnTo>
                  <a:cubicBezTo>
                    <a:pt x="392029" y="29196"/>
                    <a:pt x="384981" y="21290"/>
                    <a:pt x="375836" y="19862"/>
                  </a:cubicBezTo>
                  <a:lnTo>
                    <a:pt x="374408" y="19671"/>
                  </a:lnTo>
                  <a:lnTo>
                    <a:pt x="372979" y="19671"/>
                  </a:ln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7" name="îṣliḋé">
            <a:extLst>
              <a:ext uri="{FF2B5EF4-FFF2-40B4-BE49-F238E27FC236}">
                <a16:creationId xmlns:a16="http://schemas.microsoft.com/office/drawing/2014/main" id="{43965209-F030-4C9F-B9E4-657F0776B751}"/>
              </a:ext>
            </a:extLst>
          </p:cNvPr>
          <p:cNvGrpSpPr/>
          <p:nvPr/>
        </p:nvGrpSpPr>
        <p:grpSpPr>
          <a:xfrm>
            <a:off x="7174011" y="5049972"/>
            <a:ext cx="410200" cy="410198"/>
            <a:chOff x="6470043" y="1482403"/>
            <a:chExt cx="410200" cy="410198"/>
          </a:xfrm>
        </p:grpSpPr>
        <p:sp>
          <p:nvSpPr>
            <p:cNvPr id="38" name="íṩ1íḋe">
              <a:extLst>
                <a:ext uri="{FF2B5EF4-FFF2-40B4-BE49-F238E27FC236}">
                  <a16:creationId xmlns:a16="http://schemas.microsoft.com/office/drawing/2014/main" id="{A7F88A15-8003-416B-B8CF-794D0FFFCB53}"/>
                </a:ext>
              </a:extLst>
            </p:cNvPr>
            <p:cNvSpPr/>
            <p:nvPr/>
          </p:nvSpPr>
          <p:spPr>
            <a:xfrm>
              <a:off x="6470043" y="1482403"/>
              <a:ext cx="410200" cy="410198"/>
            </a:xfrm>
            <a:prstGeom prst="ellipse">
              <a:avLst/>
            </a:prstGeom>
            <a:solidFill>
              <a:schemeClr val="accent1"/>
            </a:solidFill>
            <a:ln w="12700" cap="rnd">
              <a:noFill/>
              <a:prstDash val="solid"/>
              <a:round/>
              <a:headEnd/>
              <a:tailEnd/>
            </a:ln>
            <a:effectLst>
              <a:outerShdw blurRad="254000" dist="127000" algn="ctr" rotWithShape="0">
                <a:schemeClr val="tx1">
                  <a:lumMod val="85000"/>
                  <a:lumOff val="1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î$ḻiḓé">
              <a:extLst>
                <a:ext uri="{FF2B5EF4-FFF2-40B4-BE49-F238E27FC236}">
                  <a16:creationId xmlns:a16="http://schemas.microsoft.com/office/drawing/2014/main" id="{157B50A0-AF0F-4B1B-825E-39AC1F10F83B}"/>
                </a:ext>
              </a:extLst>
            </p:cNvPr>
            <p:cNvSpPr/>
            <p:nvPr/>
          </p:nvSpPr>
          <p:spPr>
            <a:xfrm>
              <a:off x="6586143" y="1623113"/>
              <a:ext cx="178001" cy="148188"/>
            </a:xfrm>
            <a:custGeom>
              <a:avLst/>
              <a:gdLst>
                <a:gd name="connsiteX0" fmla="*/ 483573 w 526297"/>
                <a:gd name="connsiteY0" fmla="*/ 133971 h 438150"/>
                <a:gd name="connsiteX1" fmla="*/ 527674 w 526297"/>
                <a:gd name="connsiteY1" fmla="*/ 178072 h 438150"/>
                <a:gd name="connsiteX2" fmla="*/ 527579 w 526297"/>
                <a:gd name="connsiteY2" fmla="*/ 181501 h 438150"/>
                <a:gd name="connsiteX3" fmla="*/ 514244 w 526297"/>
                <a:gd name="connsiteY3" fmla="*/ 355237 h 438150"/>
                <a:gd name="connsiteX4" fmla="*/ 485764 w 526297"/>
                <a:gd name="connsiteY4" fmla="*/ 381621 h 438150"/>
                <a:gd name="connsiteX5" fmla="*/ 454998 w 526297"/>
                <a:gd name="connsiteY5" fmla="*/ 381621 h 438150"/>
                <a:gd name="connsiteX6" fmla="*/ 454998 w 526297"/>
                <a:gd name="connsiteY6" fmla="*/ 438771 h 438150"/>
                <a:gd name="connsiteX7" fmla="*/ 435948 w 526297"/>
                <a:gd name="connsiteY7" fmla="*/ 438771 h 438150"/>
                <a:gd name="connsiteX8" fmla="*/ 435948 w 526297"/>
                <a:gd name="connsiteY8" fmla="*/ 381621 h 438150"/>
                <a:gd name="connsiteX9" fmla="*/ 93048 w 526297"/>
                <a:gd name="connsiteY9" fmla="*/ 381621 h 438150"/>
                <a:gd name="connsiteX10" fmla="*/ 93048 w 526297"/>
                <a:gd name="connsiteY10" fmla="*/ 438771 h 438150"/>
                <a:gd name="connsiteX11" fmla="*/ 73998 w 526297"/>
                <a:gd name="connsiteY11" fmla="*/ 438771 h 438150"/>
                <a:gd name="connsiteX12" fmla="*/ 73998 w 526297"/>
                <a:gd name="connsiteY12" fmla="*/ 381621 h 438150"/>
                <a:gd name="connsiteX13" fmla="*/ 43328 w 526297"/>
                <a:gd name="connsiteY13" fmla="*/ 381621 h 438150"/>
                <a:gd name="connsiteX14" fmla="*/ 14848 w 526297"/>
                <a:gd name="connsiteY14" fmla="*/ 355237 h 438150"/>
                <a:gd name="connsiteX15" fmla="*/ 1513 w 526297"/>
                <a:gd name="connsiteY15" fmla="*/ 181501 h 438150"/>
                <a:gd name="connsiteX16" fmla="*/ 42089 w 526297"/>
                <a:gd name="connsiteY16" fmla="*/ 134162 h 438150"/>
                <a:gd name="connsiteX17" fmla="*/ 45518 w 526297"/>
                <a:gd name="connsiteY17" fmla="*/ 134066 h 438150"/>
                <a:gd name="connsiteX18" fmla="*/ 101906 w 526297"/>
                <a:gd name="connsiteY18" fmla="*/ 180834 h 438150"/>
                <a:gd name="connsiteX19" fmla="*/ 121623 w 526297"/>
                <a:gd name="connsiteY19" fmla="*/ 286371 h 438150"/>
                <a:gd name="connsiteX20" fmla="*/ 407373 w 526297"/>
                <a:gd name="connsiteY20" fmla="*/ 286371 h 438150"/>
                <a:gd name="connsiteX21" fmla="*/ 427185 w 526297"/>
                <a:gd name="connsiteY21" fmla="*/ 180739 h 438150"/>
                <a:gd name="connsiteX22" fmla="*/ 483573 w 526297"/>
                <a:gd name="connsiteY22" fmla="*/ 133971 h 438150"/>
                <a:gd name="connsiteX23" fmla="*/ 416898 w 526297"/>
                <a:gd name="connsiteY23" fmla="*/ 621 h 438150"/>
                <a:gd name="connsiteX24" fmla="*/ 483573 w 526297"/>
                <a:gd name="connsiteY24" fmla="*/ 67296 h 438150"/>
                <a:gd name="connsiteX25" fmla="*/ 483573 w 526297"/>
                <a:gd name="connsiteY25" fmla="*/ 115397 h 438150"/>
                <a:gd name="connsiteX26" fmla="*/ 476429 w 526297"/>
                <a:gd name="connsiteY26" fmla="*/ 114921 h 438150"/>
                <a:gd name="connsiteX27" fmla="*/ 412040 w 526297"/>
                <a:gd name="connsiteY27" fmla="*/ 166451 h 438150"/>
                <a:gd name="connsiteX28" fmla="*/ 411564 w 526297"/>
                <a:gd name="connsiteY28" fmla="*/ 168737 h 438150"/>
                <a:gd name="connsiteX29" fmla="*/ 393086 w 526297"/>
                <a:gd name="connsiteY29" fmla="*/ 267321 h 438150"/>
                <a:gd name="connsiteX30" fmla="*/ 135911 w 526297"/>
                <a:gd name="connsiteY30" fmla="*/ 267321 h 438150"/>
                <a:gd name="connsiteX31" fmla="*/ 117432 w 526297"/>
                <a:gd name="connsiteY31" fmla="*/ 168737 h 438150"/>
                <a:gd name="connsiteX32" fmla="*/ 52567 w 526297"/>
                <a:gd name="connsiteY32" fmla="*/ 114921 h 438150"/>
                <a:gd name="connsiteX33" fmla="*/ 54948 w 526297"/>
                <a:gd name="connsiteY33" fmla="*/ 67296 h 438150"/>
                <a:gd name="connsiteX34" fmla="*/ 121623 w 526297"/>
                <a:gd name="connsiteY34" fmla="*/ 621 h 438150"/>
                <a:gd name="connsiteX35" fmla="*/ 416898 w 526297"/>
                <a:gd name="connsiteY35" fmla="*/ 621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26297" h="438150">
                  <a:moveTo>
                    <a:pt x="483573" y="133971"/>
                  </a:moveTo>
                  <a:cubicBezTo>
                    <a:pt x="507957" y="133971"/>
                    <a:pt x="527674" y="153688"/>
                    <a:pt x="527674" y="178072"/>
                  </a:cubicBezTo>
                  <a:cubicBezTo>
                    <a:pt x="527674" y="179215"/>
                    <a:pt x="527674" y="180358"/>
                    <a:pt x="527579" y="181501"/>
                  </a:cubicBezTo>
                  <a:lnTo>
                    <a:pt x="514244" y="355237"/>
                  </a:lnTo>
                  <a:cubicBezTo>
                    <a:pt x="513101" y="370096"/>
                    <a:pt x="500718" y="381621"/>
                    <a:pt x="485764" y="381621"/>
                  </a:cubicBezTo>
                  <a:lnTo>
                    <a:pt x="454998" y="381621"/>
                  </a:lnTo>
                  <a:lnTo>
                    <a:pt x="454998" y="438771"/>
                  </a:lnTo>
                  <a:lnTo>
                    <a:pt x="435948" y="438771"/>
                  </a:lnTo>
                  <a:lnTo>
                    <a:pt x="435948" y="381621"/>
                  </a:lnTo>
                  <a:lnTo>
                    <a:pt x="93048" y="381621"/>
                  </a:lnTo>
                  <a:lnTo>
                    <a:pt x="93048" y="438771"/>
                  </a:lnTo>
                  <a:lnTo>
                    <a:pt x="73998" y="438771"/>
                  </a:lnTo>
                  <a:lnTo>
                    <a:pt x="73998" y="381621"/>
                  </a:lnTo>
                  <a:lnTo>
                    <a:pt x="43328" y="381621"/>
                  </a:lnTo>
                  <a:cubicBezTo>
                    <a:pt x="28373" y="381621"/>
                    <a:pt x="15991" y="370096"/>
                    <a:pt x="14848" y="355237"/>
                  </a:cubicBezTo>
                  <a:lnTo>
                    <a:pt x="1513" y="181501"/>
                  </a:lnTo>
                  <a:cubicBezTo>
                    <a:pt x="-392" y="157212"/>
                    <a:pt x="17801" y="135971"/>
                    <a:pt x="42089" y="134162"/>
                  </a:cubicBezTo>
                  <a:cubicBezTo>
                    <a:pt x="43232" y="134066"/>
                    <a:pt x="44375" y="134066"/>
                    <a:pt x="45518" y="134066"/>
                  </a:cubicBezTo>
                  <a:cubicBezTo>
                    <a:pt x="73141" y="134066"/>
                    <a:pt x="96858" y="153688"/>
                    <a:pt x="101906" y="180834"/>
                  </a:cubicBezTo>
                  <a:lnTo>
                    <a:pt x="121623" y="286371"/>
                  </a:lnTo>
                  <a:lnTo>
                    <a:pt x="407373" y="286371"/>
                  </a:lnTo>
                  <a:lnTo>
                    <a:pt x="427185" y="180739"/>
                  </a:lnTo>
                  <a:cubicBezTo>
                    <a:pt x="432233" y="153592"/>
                    <a:pt x="455951" y="133971"/>
                    <a:pt x="483573" y="133971"/>
                  </a:cubicBezTo>
                  <a:close/>
                  <a:moveTo>
                    <a:pt x="416898" y="621"/>
                  </a:moveTo>
                  <a:cubicBezTo>
                    <a:pt x="453760" y="621"/>
                    <a:pt x="483573" y="30434"/>
                    <a:pt x="483573" y="67296"/>
                  </a:cubicBezTo>
                  <a:lnTo>
                    <a:pt x="483573" y="115397"/>
                  </a:lnTo>
                  <a:cubicBezTo>
                    <a:pt x="481192" y="115112"/>
                    <a:pt x="478811" y="114921"/>
                    <a:pt x="476429" y="114921"/>
                  </a:cubicBezTo>
                  <a:cubicBezTo>
                    <a:pt x="445473" y="114921"/>
                    <a:pt x="418803" y="136448"/>
                    <a:pt x="412040" y="166451"/>
                  </a:cubicBezTo>
                  <a:lnTo>
                    <a:pt x="411564" y="168737"/>
                  </a:lnTo>
                  <a:lnTo>
                    <a:pt x="393086" y="267321"/>
                  </a:lnTo>
                  <a:lnTo>
                    <a:pt x="135911" y="267321"/>
                  </a:lnTo>
                  <a:lnTo>
                    <a:pt x="117432" y="168737"/>
                  </a:lnTo>
                  <a:cubicBezTo>
                    <a:pt x="111622" y="137495"/>
                    <a:pt x="84285" y="114921"/>
                    <a:pt x="52567" y="114921"/>
                  </a:cubicBezTo>
                  <a:lnTo>
                    <a:pt x="54948" y="67296"/>
                  </a:lnTo>
                  <a:cubicBezTo>
                    <a:pt x="54948" y="30434"/>
                    <a:pt x="84761" y="621"/>
                    <a:pt x="121623" y="621"/>
                  </a:cubicBezTo>
                  <a:lnTo>
                    <a:pt x="416898" y="621"/>
                  </a:ln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3" name="íŝlíḋè">
            <a:extLst>
              <a:ext uri="{FF2B5EF4-FFF2-40B4-BE49-F238E27FC236}">
                <a16:creationId xmlns:a16="http://schemas.microsoft.com/office/drawing/2014/main" id="{B1C8B861-A79B-4CBE-9D59-BDD239E38C3B}"/>
              </a:ext>
            </a:extLst>
          </p:cNvPr>
          <p:cNvSpPr/>
          <p:nvPr/>
        </p:nvSpPr>
        <p:spPr>
          <a:xfrm>
            <a:off x="606538" y="1196451"/>
            <a:ext cx="6302059" cy="4793660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089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308"/>
    </mc:Choice>
    <mc:Fallback xmlns="">
      <p:transition spd="slow" advTm="5130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F137C25-EA9D-4477-BB65-D47182C3B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59" y="193814"/>
            <a:ext cx="416279" cy="352668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E9B575A-74AE-40CB-A7A1-997E127EC969}"/>
              </a:ext>
            </a:extLst>
          </p:cNvPr>
          <p:cNvSpPr/>
          <p:nvPr/>
        </p:nvSpPr>
        <p:spPr>
          <a:xfrm>
            <a:off x="1056480" y="340002"/>
            <a:ext cx="39600" cy="324000"/>
          </a:xfrm>
          <a:prstGeom prst="rect">
            <a:avLst/>
          </a:prstGeom>
          <a:solidFill>
            <a:srgbClr val="F794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480F38-4662-45FB-87EB-FE981B323F23}"/>
              </a:ext>
            </a:extLst>
          </p:cNvPr>
          <p:cNvSpPr txBox="1"/>
          <p:nvPr/>
        </p:nvSpPr>
        <p:spPr>
          <a:xfrm>
            <a:off x="713678" y="2955073"/>
            <a:ext cx="2034986" cy="473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E27947-2C09-4FCF-9947-2C6B42EDEDF6}"/>
              </a:ext>
            </a:extLst>
          </p:cNvPr>
          <p:cNvSpPr txBox="1"/>
          <p:nvPr/>
        </p:nvSpPr>
        <p:spPr>
          <a:xfrm>
            <a:off x="1240669" y="183171"/>
            <a:ext cx="63020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业务耗时分析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line_profiler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47003D-E8EA-416E-A21D-E83B724FD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554" y="1007604"/>
            <a:ext cx="10472768" cy="4368864"/>
          </a:xfrm>
          <a:prstGeom prst="rect">
            <a:avLst/>
          </a:prstGeom>
        </p:spPr>
      </p:pic>
      <p:sp>
        <p:nvSpPr>
          <p:cNvPr id="4" name="îšḷiḓê">
            <a:extLst>
              <a:ext uri="{FF2B5EF4-FFF2-40B4-BE49-F238E27FC236}">
                <a16:creationId xmlns:a16="http://schemas.microsoft.com/office/drawing/2014/main" id="{BDAFCF6B-C8BD-4119-B672-4B22AD0F5EA6}"/>
              </a:ext>
            </a:extLst>
          </p:cNvPr>
          <p:cNvSpPr txBox="1"/>
          <p:nvPr/>
        </p:nvSpPr>
        <p:spPr>
          <a:xfrm>
            <a:off x="6665636" y="5616126"/>
            <a:ext cx="6465318" cy="85216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/>
          <a:p>
            <a:pPr>
              <a:buSzPct val="25000"/>
            </a:pPr>
            <a:r>
              <a:rPr lang="en-US" altLang="zh-CN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Django ORM</a:t>
            </a:r>
            <a:r>
              <a:rPr lang="zh-CN" alt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查询耗时</a:t>
            </a:r>
          </a:p>
        </p:txBody>
      </p:sp>
      <p:sp>
        <p:nvSpPr>
          <p:cNvPr id="11" name="íṣlíḋe">
            <a:extLst>
              <a:ext uri="{FF2B5EF4-FFF2-40B4-BE49-F238E27FC236}">
                <a16:creationId xmlns:a16="http://schemas.microsoft.com/office/drawing/2014/main" id="{2DB2716E-1507-4CD8-ABC4-89EA2CEB8994}"/>
              </a:ext>
            </a:extLst>
          </p:cNvPr>
          <p:cNvSpPr/>
          <p:nvPr/>
        </p:nvSpPr>
        <p:spPr bwMode="auto">
          <a:xfrm>
            <a:off x="6761961" y="6590226"/>
            <a:ext cx="404813" cy="57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lt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500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66"/>
    </mc:Choice>
    <mc:Fallback xmlns="">
      <p:transition spd="slow" advTm="22466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F0F900B-A4CF-46A1-9004-51195663B6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59" y="193814"/>
            <a:ext cx="416279" cy="3526680"/>
          </a:xfrm>
          <a:prstGeom prst="rect">
            <a:avLst/>
          </a:prstGeom>
        </p:spPr>
      </p:pic>
      <p:sp>
        <p:nvSpPr>
          <p:cNvPr id="49" name="标题 4">
            <a:extLst>
              <a:ext uri="{FF2B5EF4-FFF2-40B4-BE49-F238E27FC236}">
                <a16:creationId xmlns:a16="http://schemas.microsoft.com/office/drawing/2014/main" id="{4D91232F-B9B7-48C7-93BD-22B98A0D7640}"/>
              </a:ext>
            </a:extLst>
          </p:cNvPr>
          <p:cNvSpPr txBox="1">
            <a:spLocks/>
          </p:cNvSpPr>
          <p:nvPr/>
        </p:nvSpPr>
        <p:spPr>
          <a:xfrm>
            <a:off x="1702001" y="3720699"/>
            <a:ext cx="5419185" cy="895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SQL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优化</a:t>
            </a:r>
          </a:p>
        </p:txBody>
      </p:sp>
      <p:sp>
        <p:nvSpPr>
          <p:cNvPr id="50" name="文本占位符 5">
            <a:extLst>
              <a:ext uri="{FF2B5EF4-FFF2-40B4-BE49-F238E27FC236}">
                <a16:creationId xmlns:a16="http://schemas.microsoft.com/office/drawing/2014/main" id="{6099E645-331C-4263-BDF1-13BD0C803D1C}"/>
              </a:ext>
            </a:extLst>
          </p:cNvPr>
          <p:cNvSpPr txBox="1">
            <a:spLocks/>
          </p:cNvSpPr>
          <p:nvPr/>
        </p:nvSpPr>
        <p:spPr>
          <a:xfrm>
            <a:off x="1703117" y="4616049"/>
            <a:ext cx="5419185" cy="15212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354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178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32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09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886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62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40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18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5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43496D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E7DDD2-9552-4121-A57B-1184771198C4}"/>
              </a:ext>
            </a:extLst>
          </p:cNvPr>
          <p:cNvSpPr txBox="1"/>
          <p:nvPr/>
        </p:nvSpPr>
        <p:spPr>
          <a:xfrm>
            <a:off x="1909304" y="2828070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z="100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03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grpSp>
        <p:nvGrpSpPr>
          <p:cNvPr id="145" name="4ed6ba99-04e4-4ec5-80b6-2c8183b4806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D4AF408B-4CE2-4803-9525-00B521DCAACF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6101547" y="1099344"/>
            <a:ext cx="5051426" cy="4659312"/>
            <a:chOff x="3570287" y="1099344"/>
            <a:chExt cx="5051426" cy="4659312"/>
          </a:xfrm>
        </p:grpSpPr>
        <p:sp>
          <p:nvSpPr>
            <p:cNvPr id="146" name="ïŝḻíďê">
              <a:extLst>
                <a:ext uri="{FF2B5EF4-FFF2-40B4-BE49-F238E27FC236}">
                  <a16:creationId xmlns:a16="http://schemas.microsoft.com/office/drawing/2014/main" id="{41983ADF-6A32-4B5D-A4BD-7B8CAB47D1F5}"/>
                </a:ext>
              </a:extLst>
            </p:cNvPr>
            <p:cNvSpPr/>
            <p:nvPr/>
          </p:nvSpPr>
          <p:spPr bwMode="auto">
            <a:xfrm>
              <a:off x="5081587" y="3475831"/>
              <a:ext cx="184150" cy="195263"/>
            </a:xfrm>
            <a:custGeom>
              <a:avLst/>
              <a:gdLst>
                <a:gd name="T0" fmla="*/ 0 w 16"/>
                <a:gd name="T1" fmla="*/ 11 h 17"/>
                <a:gd name="T2" fmla="*/ 10 w 16"/>
                <a:gd name="T3" fmla="*/ 3 h 17"/>
                <a:gd name="T4" fmla="*/ 7 w 16"/>
                <a:gd name="T5" fmla="*/ 17 h 17"/>
                <a:gd name="T6" fmla="*/ 0 w 16"/>
                <a:gd name="T7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7">
                  <a:moveTo>
                    <a:pt x="0" y="11"/>
                  </a:moveTo>
                  <a:cubicBezTo>
                    <a:pt x="1" y="6"/>
                    <a:pt x="5" y="0"/>
                    <a:pt x="10" y="3"/>
                  </a:cubicBezTo>
                  <a:cubicBezTo>
                    <a:pt x="16" y="6"/>
                    <a:pt x="7" y="17"/>
                    <a:pt x="7" y="17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FF8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îṡľíďé">
              <a:extLst>
                <a:ext uri="{FF2B5EF4-FFF2-40B4-BE49-F238E27FC236}">
                  <a16:creationId xmlns:a16="http://schemas.microsoft.com/office/drawing/2014/main" id="{3417B66C-18D4-48C7-9C85-45F01E6F7455}"/>
                </a:ext>
              </a:extLst>
            </p:cNvPr>
            <p:cNvSpPr/>
            <p:nvPr/>
          </p:nvSpPr>
          <p:spPr bwMode="auto">
            <a:xfrm>
              <a:off x="3605212" y="1515269"/>
              <a:ext cx="4729163" cy="1360488"/>
            </a:xfrm>
            <a:custGeom>
              <a:avLst/>
              <a:gdLst>
                <a:gd name="T0" fmla="*/ 44 w 2979"/>
                <a:gd name="T1" fmla="*/ 857 h 857"/>
                <a:gd name="T2" fmla="*/ 0 w 2979"/>
                <a:gd name="T3" fmla="*/ 806 h 857"/>
                <a:gd name="T4" fmla="*/ 443 w 2979"/>
                <a:gd name="T5" fmla="*/ 457 h 857"/>
                <a:gd name="T6" fmla="*/ 901 w 2979"/>
                <a:gd name="T7" fmla="*/ 675 h 857"/>
                <a:gd name="T8" fmla="*/ 1526 w 2979"/>
                <a:gd name="T9" fmla="*/ 254 h 857"/>
                <a:gd name="T10" fmla="*/ 2223 w 2979"/>
                <a:gd name="T11" fmla="*/ 683 h 857"/>
                <a:gd name="T12" fmla="*/ 2935 w 2979"/>
                <a:gd name="T13" fmla="*/ 0 h 857"/>
                <a:gd name="T14" fmla="*/ 2979 w 2979"/>
                <a:gd name="T15" fmla="*/ 43 h 857"/>
                <a:gd name="T16" fmla="*/ 2238 w 2979"/>
                <a:gd name="T17" fmla="*/ 762 h 857"/>
                <a:gd name="T18" fmla="*/ 1526 w 2979"/>
                <a:gd name="T19" fmla="*/ 334 h 857"/>
                <a:gd name="T20" fmla="*/ 901 w 2979"/>
                <a:gd name="T21" fmla="*/ 748 h 857"/>
                <a:gd name="T22" fmla="*/ 458 w 2979"/>
                <a:gd name="T23" fmla="*/ 530 h 857"/>
                <a:gd name="T24" fmla="*/ 44 w 2979"/>
                <a:gd name="T25" fmla="*/ 857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79" h="857">
                  <a:moveTo>
                    <a:pt x="44" y="857"/>
                  </a:moveTo>
                  <a:lnTo>
                    <a:pt x="0" y="806"/>
                  </a:lnTo>
                  <a:lnTo>
                    <a:pt x="443" y="457"/>
                  </a:lnTo>
                  <a:lnTo>
                    <a:pt x="901" y="675"/>
                  </a:lnTo>
                  <a:lnTo>
                    <a:pt x="1526" y="254"/>
                  </a:lnTo>
                  <a:lnTo>
                    <a:pt x="2223" y="683"/>
                  </a:lnTo>
                  <a:lnTo>
                    <a:pt x="2935" y="0"/>
                  </a:lnTo>
                  <a:lnTo>
                    <a:pt x="2979" y="43"/>
                  </a:lnTo>
                  <a:lnTo>
                    <a:pt x="2238" y="762"/>
                  </a:lnTo>
                  <a:lnTo>
                    <a:pt x="1526" y="334"/>
                  </a:lnTo>
                  <a:lnTo>
                    <a:pt x="901" y="748"/>
                  </a:lnTo>
                  <a:lnTo>
                    <a:pt x="458" y="530"/>
                  </a:lnTo>
                  <a:lnTo>
                    <a:pt x="44" y="857"/>
                  </a:lnTo>
                  <a:close/>
                </a:path>
              </a:pathLst>
            </a:custGeom>
            <a:solidFill>
              <a:srgbClr val="62D3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iSḻïdé">
              <a:extLst>
                <a:ext uri="{FF2B5EF4-FFF2-40B4-BE49-F238E27FC236}">
                  <a16:creationId xmlns:a16="http://schemas.microsoft.com/office/drawing/2014/main" id="{BFA9B969-A32D-458F-AE4C-848DC01E1B97}"/>
                </a:ext>
              </a:extLst>
            </p:cNvPr>
            <p:cNvSpPr/>
            <p:nvPr/>
          </p:nvSpPr>
          <p:spPr bwMode="auto">
            <a:xfrm>
              <a:off x="7180262" y="3417094"/>
              <a:ext cx="922338" cy="588963"/>
            </a:xfrm>
            <a:custGeom>
              <a:avLst/>
              <a:gdLst>
                <a:gd name="T0" fmla="*/ 72 w 80"/>
                <a:gd name="T1" fmla="*/ 2 h 51"/>
                <a:gd name="T2" fmla="*/ 40 w 80"/>
                <a:gd name="T3" fmla="*/ 28 h 51"/>
                <a:gd name="T4" fmla="*/ 0 w 80"/>
                <a:gd name="T5" fmla="*/ 21 h 51"/>
                <a:gd name="T6" fmla="*/ 1 w 80"/>
                <a:gd name="T7" fmla="*/ 31 h 51"/>
                <a:gd name="T8" fmla="*/ 50 w 80"/>
                <a:gd name="T9" fmla="*/ 51 h 51"/>
                <a:gd name="T10" fmla="*/ 77 w 80"/>
                <a:gd name="T11" fmla="*/ 19 h 51"/>
                <a:gd name="T12" fmla="*/ 72 w 80"/>
                <a:gd name="T13" fmla="*/ 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" h="51">
                  <a:moveTo>
                    <a:pt x="72" y="2"/>
                  </a:moveTo>
                  <a:cubicBezTo>
                    <a:pt x="61" y="7"/>
                    <a:pt x="40" y="28"/>
                    <a:pt x="40" y="28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0" y="51"/>
                    <a:pt x="74" y="30"/>
                    <a:pt x="77" y="19"/>
                  </a:cubicBezTo>
                  <a:cubicBezTo>
                    <a:pt x="80" y="9"/>
                    <a:pt x="79" y="0"/>
                    <a:pt x="72" y="2"/>
                  </a:cubicBezTo>
                  <a:close/>
                </a:path>
              </a:pathLst>
            </a:custGeom>
            <a:solidFill>
              <a:srgbClr val="5B8B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i$ļíďe">
              <a:extLst>
                <a:ext uri="{FF2B5EF4-FFF2-40B4-BE49-F238E27FC236}">
                  <a16:creationId xmlns:a16="http://schemas.microsoft.com/office/drawing/2014/main" id="{B53A8F3A-361C-4FD6-89FD-C24BBE54C274}"/>
                </a:ext>
              </a:extLst>
            </p:cNvPr>
            <p:cNvSpPr/>
            <p:nvPr/>
          </p:nvSpPr>
          <p:spPr bwMode="auto">
            <a:xfrm>
              <a:off x="7723187" y="3429794"/>
              <a:ext cx="852488" cy="955675"/>
            </a:xfrm>
            <a:custGeom>
              <a:avLst/>
              <a:gdLst>
                <a:gd name="T0" fmla="*/ 49 w 74"/>
                <a:gd name="T1" fmla="*/ 83 h 83"/>
                <a:gd name="T2" fmla="*/ 0 w 74"/>
                <a:gd name="T3" fmla="*/ 83 h 83"/>
                <a:gd name="T4" fmla="*/ 15 w 74"/>
                <a:gd name="T5" fmla="*/ 14 h 83"/>
                <a:gd name="T6" fmla="*/ 30 w 74"/>
                <a:gd name="T7" fmla="*/ 2 h 83"/>
                <a:gd name="T8" fmla="*/ 66 w 74"/>
                <a:gd name="T9" fmla="*/ 12 h 83"/>
                <a:gd name="T10" fmla="*/ 72 w 74"/>
                <a:gd name="T11" fmla="*/ 25 h 83"/>
                <a:gd name="T12" fmla="*/ 49 w 74"/>
                <a:gd name="T13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83">
                  <a:moveTo>
                    <a:pt x="49" y="83"/>
                  </a:moveTo>
                  <a:cubicBezTo>
                    <a:pt x="0" y="83"/>
                    <a:pt x="0" y="83"/>
                    <a:pt x="0" y="8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9"/>
                    <a:pt x="25" y="0"/>
                    <a:pt x="30" y="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72" y="14"/>
                    <a:pt x="74" y="20"/>
                    <a:pt x="72" y="25"/>
                  </a:cubicBezTo>
                  <a:lnTo>
                    <a:pt x="49" y="83"/>
                  </a:lnTo>
                  <a:close/>
                </a:path>
              </a:pathLst>
            </a:custGeom>
            <a:solidFill>
              <a:srgbClr val="4C73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iṡḷîḓe">
              <a:extLst>
                <a:ext uri="{FF2B5EF4-FFF2-40B4-BE49-F238E27FC236}">
                  <a16:creationId xmlns:a16="http://schemas.microsoft.com/office/drawing/2014/main" id="{A014C866-C576-4BBB-885F-912D7A4C6022}"/>
                </a:ext>
              </a:extLst>
            </p:cNvPr>
            <p:cNvSpPr/>
            <p:nvPr/>
          </p:nvSpPr>
          <p:spPr bwMode="auto">
            <a:xfrm>
              <a:off x="8207375" y="3359944"/>
              <a:ext cx="195263" cy="207963"/>
            </a:xfrm>
            <a:custGeom>
              <a:avLst/>
              <a:gdLst>
                <a:gd name="T0" fmla="*/ 10 w 17"/>
                <a:gd name="T1" fmla="*/ 18 h 18"/>
                <a:gd name="T2" fmla="*/ 3 w 17"/>
                <a:gd name="T3" fmla="*/ 16 h 18"/>
                <a:gd name="T4" fmla="*/ 1 w 17"/>
                <a:gd name="T5" fmla="*/ 11 h 18"/>
                <a:gd name="T6" fmla="*/ 3 w 17"/>
                <a:gd name="T7" fmla="*/ 3 h 18"/>
                <a:gd name="T8" fmla="*/ 8 w 17"/>
                <a:gd name="T9" fmla="*/ 0 h 18"/>
                <a:gd name="T10" fmla="*/ 14 w 17"/>
                <a:gd name="T11" fmla="*/ 2 h 18"/>
                <a:gd name="T12" fmla="*/ 17 w 17"/>
                <a:gd name="T13" fmla="*/ 7 h 18"/>
                <a:gd name="T14" fmla="*/ 14 w 17"/>
                <a:gd name="T15" fmla="*/ 15 h 18"/>
                <a:gd name="T16" fmla="*/ 10 w 17"/>
                <a:gd name="T1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8">
                  <a:moveTo>
                    <a:pt x="10" y="18"/>
                  </a:moveTo>
                  <a:cubicBezTo>
                    <a:pt x="3" y="16"/>
                    <a:pt x="3" y="16"/>
                    <a:pt x="3" y="16"/>
                  </a:cubicBezTo>
                  <a:cubicBezTo>
                    <a:pt x="2" y="15"/>
                    <a:pt x="0" y="13"/>
                    <a:pt x="1" y="11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1"/>
                    <a:pt x="6" y="0"/>
                    <a:pt x="8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7"/>
                    <a:pt x="12" y="18"/>
                    <a:pt x="10" y="18"/>
                  </a:cubicBezTo>
                  <a:close/>
                </a:path>
              </a:pathLst>
            </a:custGeom>
            <a:solidFill>
              <a:srgbClr val="EA6A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íŝľiḑê">
              <a:extLst>
                <a:ext uri="{FF2B5EF4-FFF2-40B4-BE49-F238E27FC236}">
                  <a16:creationId xmlns:a16="http://schemas.microsoft.com/office/drawing/2014/main" id="{5CD7D197-3794-4BAF-9ED3-F175B58C52E7}"/>
                </a:ext>
              </a:extLst>
            </p:cNvPr>
            <p:cNvSpPr/>
            <p:nvPr/>
          </p:nvSpPr>
          <p:spPr bwMode="auto">
            <a:xfrm>
              <a:off x="8161337" y="3048794"/>
              <a:ext cx="392113" cy="392113"/>
            </a:xfrm>
            <a:custGeom>
              <a:avLst/>
              <a:gdLst>
                <a:gd name="T0" fmla="*/ 0 w 34"/>
                <a:gd name="T1" fmla="*/ 24 h 34"/>
                <a:gd name="T2" fmla="*/ 17 w 34"/>
                <a:gd name="T3" fmla="*/ 34 h 34"/>
                <a:gd name="T4" fmla="*/ 34 w 34"/>
                <a:gd name="T5" fmla="*/ 17 h 34"/>
                <a:gd name="T6" fmla="*/ 17 w 34"/>
                <a:gd name="T7" fmla="*/ 0 h 34"/>
                <a:gd name="T8" fmla="*/ 0 w 34"/>
                <a:gd name="T9" fmla="*/ 2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4">
                  <a:moveTo>
                    <a:pt x="0" y="24"/>
                  </a:moveTo>
                  <a:cubicBezTo>
                    <a:pt x="0" y="33"/>
                    <a:pt x="8" y="34"/>
                    <a:pt x="17" y="34"/>
                  </a:cubicBezTo>
                  <a:cubicBezTo>
                    <a:pt x="26" y="34"/>
                    <a:pt x="34" y="26"/>
                    <a:pt x="34" y="17"/>
                  </a:cubicBezTo>
                  <a:cubicBezTo>
                    <a:pt x="34" y="8"/>
                    <a:pt x="26" y="0"/>
                    <a:pt x="17" y="0"/>
                  </a:cubicBezTo>
                  <a:cubicBezTo>
                    <a:pt x="8" y="0"/>
                    <a:pt x="0" y="15"/>
                    <a:pt x="0" y="24"/>
                  </a:cubicBezTo>
                  <a:close/>
                </a:path>
              </a:pathLst>
            </a:custGeom>
            <a:solidFill>
              <a:srgbClr val="FF8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íšḷîdè">
              <a:extLst>
                <a:ext uri="{FF2B5EF4-FFF2-40B4-BE49-F238E27FC236}">
                  <a16:creationId xmlns:a16="http://schemas.microsoft.com/office/drawing/2014/main" id="{C58F744C-E4CF-4835-A353-67E38D279835}"/>
                </a:ext>
              </a:extLst>
            </p:cNvPr>
            <p:cNvSpPr/>
            <p:nvPr/>
          </p:nvSpPr>
          <p:spPr bwMode="auto">
            <a:xfrm>
              <a:off x="8148637" y="3278981"/>
              <a:ext cx="207963" cy="207963"/>
            </a:xfrm>
            <a:custGeom>
              <a:avLst/>
              <a:gdLst>
                <a:gd name="T0" fmla="*/ 11 w 18"/>
                <a:gd name="T1" fmla="*/ 1 h 18"/>
                <a:gd name="T2" fmla="*/ 1 w 18"/>
                <a:gd name="T3" fmla="*/ 6 h 18"/>
                <a:gd name="T4" fmla="*/ 6 w 18"/>
                <a:gd name="T5" fmla="*/ 16 h 18"/>
                <a:gd name="T6" fmla="*/ 16 w 18"/>
                <a:gd name="T7" fmla="*/ 11 h 18"/>
                <a:gd name="T8" fmla="*/ 11 w 18"/>
                <a:gd name="T9" fmla="*/ 1 h 18"/>
                <a:gd name="T10" fmla="*/ 7 w 18"/>
                <a:gd name="T11" fmla="*/ 14 h 18"/>
                <a:gd name="T12" fmla="*/ 4 w 18"/>
                <a:gd name="T13" fmla="*/ 7 h 18"/>
                <a:gd name="T14" fmla="*/ 10 w 18"/>
                <a:gd name="T15" fmla="*/ 4 h 18"/>
                <a:gd name="T16" fmla="*/ 14 w 18"/>
                <a:gd name="T17" fmla="*/ 10 h 18"/>
                <a:gd name="T18" fmla="*/ 7 w 18"/>
                <a:gd name="T19" fmla="*/ 1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8">
                  <a:moveTo>
                    <a:pt x="11" y="1"/>
                  </a:moveTo>
                  <a:cubicBezTo>
                    <a:pt x="7" y="0"/>
                    <a:pt x="2" y="2"/>
                    <a:pt x="1" y="6"/>
                  </a:cubicBezTo>
                  <a:cubicBezTo>
                    <a:pt x="0" y="11"/>
                    <a:pt x="2" y="15"/>
                    <a:pt x="6" y="16"/>
                  </a:cubicBezTo>
                  <a:cubicBezTo>
                    <a:pt x="11" y="18"/>
                    <a:pt x="15" y="15"/>
                    <a:pt x="16" y="11"/>
                  </a:cubicBezTo>
                  <a:cubicBezTo>
                    <a:pt x="18" y="7"/>
                    <a:pt x="15" y="2"/>
                    <a:pt x="11" y="1"/>
                  </a:cubicBezTo>
                  <a:close/>
                  <a:moveTo>
                    <a:pt x="7" y="14"/>
                  </a:moveTo>
                  <a:cubicBezTo>
                    <a:pt x="4" y="13"/>
                    <a:pt x="3" y="10"/>
                    <a:pt x="4" y="7"/>
                  </a:cubicBezTo>
                  <a:cubicBezTo>
                    <a:pt x="4" y="4"/>
                    <a:pt x="7" y="3"/>
                    <a:pt x="10" y="4"/>
                  </a:cubicBezTo>
                  <a:cubicBezTo>
                    <a:pt x="13" y="5"/>
                    <a:pt x="14" y="7"/>
                    <a:pt x="14" y="10"/>
                  </a:cubicBezTo>
                  <a:cubicBezTo>
                    <a:pt x="13" y="13"/>
                    <a:pt x="10" y="15"/>
                    <a:pt x="7" y="14"/>
                  </a:cubicBezTo>
                  <a:close/>
                </a:path>
              </a:pathLst>
            </a:custGeom>
            <a:solidFill>
              <a:srgbClr val="7F4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iṣ1iďè">
              <a:extLst>
                <a:ext uri="{FF2B5EF4-FFF2-40B4-BE49-F238E27FC236}">
                  <a16:creationId xmlns:a16="http://schemas.microsoft.com/office/drawing/2014/main" id="{B79E553A-57C0-47AC-ACC5-CC66B28B54E6}"/>
                </a:ext>
              </a:extLst>
            </p:cNvPr>
            <p:cNvSpPr/>
            <p:nvPr/>
          </p:nvSpPr>
          <p:spPr bwMode="auto">
            <a:xfrm>
              <a:off x="8034337" y="3336131"/>
              <a:ext cx="311150" cy="312738"/>
            </a:xfrm>
            <a:custGeom>
              <a:avLst/>
              <a:gdLst>
                <a:gd name="T0" fmla="*/ 11 w 27"/>
                <a:gd name="T1" fmla="*/ 0 h 27"/>
                <a:gd name="T2" fmla="*/ 27 w 27"/>
                <a:gd name="T3" fmla="*/ 5 h 27"/>
                <a:gd name="T4" fmla="*/ 12 w 27"/>
                <a:gd name="T5" fmla="*/ 23 h 27"/>
                <a:gd name="T6" fmla="*/ 11 w 27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7">
                  <a:moveTo>
                    <a:pt x="11" y="0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4" y="27"/>
                    <a:pt x="12" y="23"/>
                  </a:cubicBezTo>
                  <a:cubicBezTo>
                    <a:pt x="0" y="19"/>
                    <a:pt x="11" y="0"/>
                    <a:pt x="11" y="0"/>
                  </a:cubicBezTo>
                  <a:close/>
                </a:path>
              </a:pathLst>
            </a:custGeom>
            <a:solidFill>
              <a:srgbClr val="7F4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íṡļíďé">
              <a:extLst>
                <a:ext uri="{FF2B5EF4-FFF2-40B4-BE49-F238E27FC236}">
                  <a16:creationId xmlns:a16="http://schemas.microsoft.com/office/drawing/2014/main" id="{14D85DE0-5B69-4351-AB4E-7ED5BEFE2CA6}"/>
                </a:ext>
              </a:extLst>
            </p:cNvPr>
            <p:cNvSpPr/>
            <p:nvPr/>
          </p:nvSpPr>
          <p:spPr bwMode="auto">
            <a:xfrm>
              <a:off x="7723187" y="4385469"/>
              <a:ext cx="830263" cy="1292225"/>
            </a:xfrm>
            <a:custGeom>
              <a:avLst/>
              <a:gdLst>
                <a:gd name="T0" fmla="*/ 49 w 72"/>
                <a:gd name="T1" fmla="*/ 0 h 112"/>
                <a:gd name="T2" fmla="*/ 0 w 72"/>
                <a:gd name="T3" fmla="*/ 0 h 112"/>
                <a:gd name="T4" fmla="*/ 0 w 72"/>
                <a:gd name="T5" fmla="*/ 112 h 112"/>
                <a:gd name="T6" fmla="*/ 10 w 72"/>
                <a:gd name="T7" fmla="*/ 112 h 112"/>
                <a:gd name="T8" fmla="*/ 20 w 72"/>
                <a:gd name="T9" fmla="*/ 26 h 112"/>
                <a:gd name="T10" fmla="*/ 27 w 72"/>
                <a:gd name="T11" fmla="*/ 26 h 112"/>
                <a:gd name="T12" fmla="*/ 26 w 72"/>
                <a:gd name="T13" fmla="*/ 69 h 112"/>
                <a:gd name="T14" fmla="*/ 66 w 72"/>
                <a:gd name="T15" fmla="*/ 104 h 112"/>
                <a:gd name="T16" fmla="*/ 72 w 72"/>
                <a:gd name="T17" fmla="*/ 95 h 112"/>
                <a:gd name="T18" fmla="*/ 45 w 72"/>
                <a:gd name="T19" fmla="*/ 61 h 112"/>
                <a:gd name="T20" fmla="*/ 50 w 72"/>
                <a:gd name="T21" fmla="*/ 9 h 112"/>
                <a:gd name="T22" fmla="*/ 49 w 72"/>
                <a:gd name="T2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112">
                  <a:moveTo>
                    <a:pt x="4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0" y="112"/>
                    <a:pt x="17" y="56"/>
                    <a:pt x="20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72" y="95"/>
                    <a:pt x="72" y="95"/>
                    <a:pt x="72" y="95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5" y="61"/>
                    <a:pt x="50" y="17"/>
                    <a:pt x="50" y="9"/>
                  </a:cubicBezTo>
                  <a:cubicBezTo>
                    <a:pt x="50" y="8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FF5C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iṩḷïḋè">
              <a:extLst>
                <a:ext uri="{FF2B5EF4-FFF2-40B4-BE49-F238E27FC236}">
                  <a16:creationId xmlns:a16="http://schemas.microsoft.com/office/drawing/2014/main" id="{F5445915-FEB5-4552-8210-12C0BA4F7A6D}"/>
                </a:ext>
              </a:extLst>
            </p:cNvPr>
            <p:cNvSpPr/>
            <p:nvPr/>
          </p:nvSpPr>
          <p:spPr bwMode="auto">
            <a:xfrm>
              <a:off x="7583487" y="5666581"/>
              <a:ext cx="254000" cy="92075"/>
            </a:xfrm>
            <a:custGeom>
              <a:avLst/>
              <a:gdLst>
                <a:gd name="T0" fmla="*/ 12 w 22"/>
                <a:gd name="T1" fmla="*/ 0 h 8"/>
                <a:gd name="T2" fmla="*/ 22 w 22"/>
                <a:gd name="T3" fmla="*/ 0 h 8"/>
                <a:gd name="T4" fmla="*/ 22 w 22"/>
                <a:gd name="T5" fmla="*/ 8 h 8"/>
                <a:gd name="T6" fmla="*/ 2 w 22"/>
                <a:gd name="T7" fmla="*/ 8 h 8"/>
                <a:gd name="T8" fmla="*/ 1 w 22"/>
                <a:gd name="T9" fmla="*/ 4 h 8"/>
                <a:gd name="T10" fmla="*/ 12 w 22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8">
                  <a:moveTo>
                    <a:pt x="1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8"/>
                    <a:pt x="0" y="5"/>
                    <a:pt x="1" y="4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0908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ïsļíḓè">
              <a:extLst>
                <a:ext uri="{FF2B5EF4-FFF2-40B4-BE49-F238E27FC236}">
                  <a16:creationId xmlns:a16="http://schemas.microsoft.com/office/drawing/2014/main" id="{55A19C26-99C3-4BE2-94BE-14D502D0F40C}"/>
                </a:ext>
              </a:extLst>
            </p:cNvPr>
            <p:cNvSpPr/>
            <p:nvPr/>
          </p:nvSpPr>
          <p:spPr bwMode="auto">
            <a:xfrm>
              <a:off x="8448675" y="5482431"/>
              <a:ext cx="173038" cy="252413"/>
            </a:xfrm>
            <a:custGeom>
              <a:avLst/>
              <a:gdLst>
                <a:gd name="T0" fmla="*/ 3 w 15"/>
                <a:gd name="T1" fmla="*/ 9 h 22"/>
                <a:gd name="T2" fmla="*/ 9 w 15"/>
                <a:gd name="T3" fmla="*/ 0 h 22"/>
                <a:gd name="T4" fmla="*/ 15 w 15"/>
                <a:gd name="T5" fmla="*/ 4 h 22"/>
                <a:gd name="T6" fmla="*/ 4 w 15"/>
                <a:gd name="T7" fmla="*/ 21 h 22"/>
                <a:gd name="T8" fmla="*/ 0 w 15"/>
                <a:gd name="T9" fmla="*/ 20 h 22"/>
                <a:gd name="T10" fmla="*/ 3 w 15"/>
                <a:gd name="T11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22">
                  <a:moveTo>
                    <a:pt x="3" y="9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2"/>
                    <a:pt x="0" y="21"/>
                    <a:pt x="0" y="20"/>
                  </a:cubicBezTo>
                  <a:lnTo>
                    <a:pt x="3" y="9"/>
                  </a:lnTo>
                  <a:close/>
                </a:path>
              </a:pathLst>
            </a:custGeom>
            <a:solidFill>
              <a:srgbClr val="0908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iSľïḑe">
              <a:extLst>
                <a:ext uri="{FF2B5EF4-FFF2-40B4-BE49-F238E27FC236}">
                  <a16:creationId xmlns:a16="http://schemas.microsoft.com/office/drawing/2014/main" id="{F92F966C-D1FC-4E07-8DF4-CAE5DF7BD871}"/>
                </a:ext>
              </a:extLst>
            </p:cNvPr>
            <p:cNvSpPr/>
            <p:nvPr/>
          </p:nvSpPr>
          <p:spPr bwMode="auto">
            <a:xfrm>
              <a:off x="4008437" y="4398169"/>
              <a:ext cx="600075" cy="1268413"/>
            </a:xfrm>
            <a:custGeom>
              <a:avLst/>
              <a:gdLst>
                <a:gd name="T0" fmla="*/ 1 w 52"/>
                <a:gd name="T1" fmla="*/ 0 h 110"/>
                <a:gd name="T2" fmla="*/ 52 w 52"/>
                <a:gd name="T3" fmla="*/ 0 h 110"/>
                <a:gd name="T4" fmla="*/ 51 w 52"/>
                <a:gd name="T5" fmla="*/ 110 h 110"/>
                <a:gd name="T6" fmla="*/ 41 w 52"/>
                <a:gd name="T7" fmla="*/ 110 h 110"/>
                <a:gd name="T8" fmla="*/ 31 w 52"/>
                <a:gd name="T9" fmla="*/ 24 h 110"/>
                <a:gd name="T10" fmla="*/ 24 w 52"/>
                <a:gd name="T11" fmla="*/ 24 h 110"/>
                <a:gd name="T12" fmla="*/ 22 w 52"/>
                <a:gd name="T13" fmla="*/ 110 h 110"/>
                <a:gd name="T14" fmla="*/ 12 w 52"/>
                <a:gd name="T15" fmla="*/ 110 h 110"/>
                <a:gd name="T16" fmla="*/ 1 w 52"/>
                <a:gd name="T17" fmla="*/ 7 h 110"/>
                <a:gd name="T18" fmla="*/ 1 w 52"/>
                <a:gd name="T19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110">
                  <a:moveTo>
                    <a:pt x="1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51" y="110"/>
                    <a:pt x="51" y="110"/>
                    <a:pt x="51" y="110"/>
                  </a:cubicBezTo>
                  <a:cubicBezTo>
                    <a:pt x="41" y="110"/>
                    <a:pt x="41" y="110"/>
                    <a:pt x="41" y="110"/>
                  </a:cubicBezTo>
                  <a:cubicBezTo>
                    <a:pt x="41" y="110"/>
                    <a:pt x="34" y="55"/>
                    <a:pt x="31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2" y="110"/>
                    <a:pt x="22" y="110"/>
                    <a:pt x="22" y="110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2" y="110"/>
                    <a:pt x="0" y="24"/>
                    <a:pt x="1" y="7"/>
                  </a:cubicBezTo>
                  <a:cubicBezTo>
                    <a:pt x="1" y="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4C73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ïṡlídè">
              <a:extLst>
                <a:ext uri="{FF2B5EF4-FFF2-40B4-BE49-F238E27FC236}">
                  <a16:creationId xmlns:a16="http://schemas.microsoft.com/office/drawing/2014/main" id="{AA07B40A-803E-44B1-88E0-87C043384CB8}"/>
                </a:ext>
              </a:extLst>
            </p:cNvPr>
            <p:cNvSpPr/>
            <p:nvPr/>
          </p:nvSpPr>
          <p:spPr bwMode="auto">
            <a:xfrm>
              <a:off x="3940175" y="3486944"/>
              <a:ext cx="749300" cy="911225"/>
            </a:xfrm>
            <a:custGeom>
              <a:avLst/>
              <a:gdLst>
                <a:gd name="T0" fmla="*/ 7 w 65"/>
                <a:gd name="T1" fmla="*/ 79 h 79"/>
                <a:gd name="T2" fmla="*/ 58 w 65"/>
                <a:gd name="T3" fmla="*/ 79 h 79"/>
                <a:gd name="T4" fmla="*/ 65 w 65"/>
                <a:gd name="T5" fmla="*/ 10 h 79"/>
                <a:gd name="T6" fmla="*/ 53 w 65"/>
                <a:gd name="T7" fmla="*/ 0 h 79"/>
                <a:gd name="T8" fmla="*/ 12 w 65"/>
                <a:gd name="T9" fmla="*/ 0 h 79"/>
                <a:gd name="T10" fmla="*/ 0 w 65"/>
                <a:gd name="T11" fmla="*/ 10 h 79"/>
                <a:gd name="T12" fmla="*/ 7 w 65"/>
                <a:gd name="T13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9">
                  <a:moveTo>
                    <a:pt x="7" y="79"/>
                  </a:moveTo>
                  <a:cubicBezTo>
                    <a:pt x="58" y="79"/>
                    <a:pt x="58" y="79"/>
                    <a:pt x="58" y="79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5"/>
                    <a:pt x="60" y="0"/>
                    <a:pt x="5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0"/>
                  </a:cubicBezTo>
                  <a:lnTo>
                    <a:pt x="7" y="79"/>
                  </a:lnTo>
                  <a:close/>
                </a:path>
              </a:pathLst>
            </a:custGeom>
            <a:solidFill>
              <a:srgbClr val="62D3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işľíḋè">
              <a:extLst>
                <a:ext uri="{FF2B5EF4-FFF2-40B4-BE49-F238E27FC236}">
                  <a16:creationId xmlns:a16="http://schemas.microsoft.com/office/drawing/2014/main" id="{CD1C03CA-AC42-400E-ADDA-FA56AFF14E6F}"/>
                </a:ext>
              </a:extLst>
            </p:cNvPr>
            <p:cNvSpPr/>
            <p:nvPr/>
          </p:nvSpPr>
          <p:spPr bwMode="auto">
            <a:xfrm>
              <a:off x="4216400" y="3336131"/>
              <a:ext cx="196850" cy="231775"/>
            </a:xfrm>
            <a:custGeom>
              <a:avLst/>
              <a:gdLst>
                <a:gd name="T0" fmla="*/ 9 w 17"/>
                <a:gd name="T1" fmla="*/ 20 h 20"/>
                <a:gd name="T2" fmla="*/ 0 w 17"/>
                <a:gd name="T3" fmla="*/ 12 h 20"/>
                <a:gd name="T4" fmla="*/ 0 w 17"/>
                <a:gd name="T5" fmla="*/ 2 h 20"/>
                <a:gd name="T6" fmla="*/ 5 w 17"/>
                <a:gd name="T7" fmla="*/ 0 h 20"/>
                <a:gd name="T8" fmla="*/ 12 w 17"/>
                <a:gd name="T9" fmla="*/ 0 h 20"/>
                <a:gd name="T10" fmla="*/ 17 w 17"/>
                <a:gd name="T11" fmla="*/ 4 h 20"/>
                <a:gd name="T12" fmla="*/ 17 w 17"/>
                <a:gd name="T13" fmla="*/ 12 h 20"/>
                <a:gd name="T14" fmla="*/ 9 w 17"/>
                <a:gd name="T1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20">
                  <a:moveTo>
                    <a:pt x="9" y="20"/>
                  </a:moveTo>
                  <a:cubicBezTo>
                    <a:pt x="0" y="20"/>
                    <a:pt x="0" y="14"/>
                    <a:pt x="0" y="1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3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7" y="2"/>
                    <a:pt x="17" y="4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4"/>
                    <a:pt x="16" y="20"/>
                    <a:pt x="9" y="20"/>
                  </a:cubicBezTo>
                  <a:close/>
                </a:path>
              </a:pathLst>
            </a:custGeom>
            <a:solidFill>
              <a:srgbClr val="EA6A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ísḻîďe">
              <a:extLst>
                <a:ext uri="{FF2B5EF4-FFF2-40B4-BE49-F238E27FC236}">
                  <a16:creationId xmlns:a16="http://schemas.microsoft.com/office/drawing/2014/main" id="{29C33168-CA93-42C3-83B8-FCCD24E1079F}"/>
                </a:ext>
              </a:extLst>
            </p:cNvPr>
            <p:cNvSpPr/>
            <p:nvPr/>
          </p:nvSpPr>
          <p:spPr bwMode="auto">
            <a:xfrm>
              <a:off x="4100512" y="2991644"/>
              <a:ext cx="404813" cy="449263"/>
            </a:xfrm>
            <a:custGeom>
              <a:avLst/>
              <a:gdLst>
                <a:gd name="T0" fmla="*/ 33 w 35"/>
                <a:gd name="T1" fmla="*/ 30 h 39"/>
                <a:gd name="T2" fmla="*/ 14 w 35"/>
                <a:gd name="T3" fmla="*/ 35 h 39"/>
                <a:gd name="T4" fmla="*/ 3 w 35"/>
                <a:gd name="T5" fmla="*/ 14 h 39"/>
                <a:gd name="T6" fmla="*/ 23 w 35"/>
                <a:gd name="T7" fmla="*/ 3 h 39"/>
                <a:gd name="T8" fmla="*/ 33 w 35"/>
                <a:gd name="T9" fmla="*/ 3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9">
                  <a:moveTo>
                    <a:pt x="33" y="30"/>
                  </a:moveTo>
                  <a:cubicBezTo>
                    <a:pt x="30" y="39"/>
                    <a:pt x="23" y="38"/>
                    <a:pt x="14" y="35"/>
                  </a:cubicBezTo>
                  <a:cubicBezTo>
                    <a:pt x="5" y="32"/>
                    <a:pt x="0" y="23"/>
                    <a:pt x="3" y="14"/>
                  </a:cubicBezTo>
                  <a:cubicBezTo>
                    <a:pt x="5" y="5"/>
                    <a:pt x="15" y="0"/>
                    <a:pt x="23" y="3"/>
                  </a:cubicBezTo>
                  <a:cubicBezTo>
                    <a:pt x="32" y="5"/>
                    <a:pt x="35" y="21"/>
                    <a:pt x="33" y="30"/>
                  </a:cubicBezTo>
                  <a:close/>
                </a:path>
              </a:pathLst>
            </a:custGeom>
            <a:solidFill>
              <a:srgbClr val="FF8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iṥļíḓê">
              <a:extLst>
                <a:ext uri="{FF2B5EF4-FFF2-40B4-BE49-F238E27FC236}">
                  <a16:creationId xmlns:a16="http://schemas.microsoft.com/office/drawing/2014/main" id="{2CE33F7B-E604-4D4C-96BE-5B1034C6358D}"/>
                </a:ext>
              </a:extLst>
            </p:cNvPr>
            <p:cNvSpPr/>
            <p:nvPr/>
          </p:nvSpPr>
          <p:spPr bwMode="auto">
            <a:xfrm>
              <a:off x="4562475" y="3509169"/>
              <a:ext cx="622300" cy="692150"/>
            </a:xfrm>
            <a:custGeom>
              <a:avLst/>
              <a:gdLst>
                <a:gd name="T0" fmla="*/ 11 w 54"/>
                <a:gd name="T1" fmla="*/ 6 h 60"/>
                <a:gd name="T2" fmla="*/ 24 w 54"/>
                <a:gd name="T3" fmla="*/ 31 h 60"/>
                <a:gd name="T4" fmla="*/ 45 w 54"/>
                <a:gd name="T5" fmla="*/ 8 h 60"/>
                <a:gd name="T6" fmla="*/ 53 w 54"/>
                <a:gd name="T7" fmla="*/ 12 h 60"/>
                <a:gd name="T8" fmla="*/ 28 w 54"/>
                <a:gd name="T9" fmla="*/ 53 h 60"/>
                <a:gd name="T10" fmla="*/ 4 w 54"/>
                <a:gd name="T11" fmla="*/ 36 h 60"/>
                <a:gd name="T12" fmla="*/ 0 w 54"/>
                <a:gd name="T13" fmla="*/ 10 h 60"/>
                <a:gd name="T14" fmla="*/ 4 w 54"/>
                <a:gd name="T15" fmla="*/ 6 h 60"/>
                <a:gd name="T16" fmla="*/ 7 w 54"/>
                <a:gd name="T17" fmla="*/ 0 h 60"/>
                <a:gd name="T18" fmla="*/ 11 w 54"/>
                <a:gd name="T19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60">
                  <a:moveTo>
                    <a:pt x="11" y="6"/>
                  </a:moveTo>
                  <a:cubicBezTo>
                    <a:pt x="24" y="31"/>
                    <a:pt x="24" y="31"/>
                    <a:pt x="24" y="31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7"/>
                    <a:pt x="54" y="10"/>
                    <a:pt x="53" y="12"/>
                  </a:cubicBezTo>
                  <a:cubicBezTo>
                    <a:pt x="51" y="16"/>
                    <a:pt x="38" y="43"/>
                    <a:pt x="28" y="53"/>
                  </a:cubicBezTo>
                  <a:cubicBezTo>
                    <a:pt x="22" y="60"/>
                    <a:pt x="5" y="37"/>
                    <a:pt x="4" y="36"/>
                  </a:cubicBezTo>
                  <a:cubicBezTo>
                    <a:pt x="2" y="33"/>
                    <a:pt x="0" y="18"/>
                    <a:pt x="0" y="10"/>
                  </a:cubicBezTo>
                  <a:cubicBezTo>
                    <a:pt x="0" y="8"/>
                    <a:pt x="2" y="6"/>
                    <a:pt x="4" y="6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10" y="4"/>
                    <a:pt x="11" y="6"/>
                  </a:cubicBezTo>
                  <a:close/>
                </a:path>
              </a:pathLst>
            </a:custGeom>
            <a:solidFill>
              <a:srgbClr val="62D3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îšḷïdê">
              <a:extLst>
                <a:ext uri="{FF2B5EF4-FFF2-40B4-BE49-F238E27FC236}">
                  <a16:creationId xmlns:a16="http://schemas.microsoft.com/office/drawing/2014/main" id="{9750B84E-0468-4AE9-8694-9A96B36A77F2}"/>
                </a:ext>
              </a:extLst>
            </p:cNvPr>
            <p:cNvSpPr/>
            <p:nvPr/>
          </p:nvSpPr>
          <p:spPr bwMode="auto">
            <a:xfrm>
              <a:off x="3570287" y="3509169"/>
              <a:ext cx="519113" cy="808038"/>
            </a:xfrm>
            <a:custGeom>
              <a:avLst/>
              <a:gdLst>
                <a:gd name="T0" fmla="*/ 37 w 45"/>
                <a:gd name="T1" fmla="*/ 0 h 70"/>
                <a:gd name="T2" fmla="*/ 4 w 45"/>
                <a:gd name="T3" fmla="*/ 34 h 70"/>
                <a:gd name="T4" fmla="*/ 7 w 45"/>
                <a:gd name="T5" fmla="*/ 45 h 70"/>
                <a:gd name="T6" fmla="*/ 38 w 45"/>
                <a:gd name="T7" fmla="*/ 70 h 70"/>
                <a:gd name="T8" fmla="*/ 37 w 45"/>
                <a:gd name="T9" fmla="*/ 56 h 70"/>
                <a:gd name="T10" fmla="*/ 22 w 45"/>
                <a:gd name="T11" fmla="*/ 39 h 70"/>
                <a:gd name="T12" fmla="*/ 43 w 45"/>
                <a:gd name="T13" fmla="*/ 23 h 70"/>
                <a:gd name="T14" fmla="*/ 44 w 45"/>
                <a:gd name="T15" fmla="*/ 6 h 70"/>
                <a:gd name="T16" fmla="*/ 37 w 45"/>
                <a:gd name="T1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70">
                  <a:moveTo>
                    <a:pt x="37" y="0"/>
                  </a:moveTo>
                  <a:cubicBezTo>
                    <a:pt x="37" y="0"/>
                    <a:pt x="13" y="25"/>
                    <a:pt x="4" y="34"/>
                  </a:cubicBezTo>
                  <a:cubicBezTo>
                    <a:pt x="0" y="38"/>
                    <a:pt x="4" y="41"/>
                    <a:pt x="7" y="45"/>
                  </a:cubicBezTo>
                  <a:cubicBezTo>
                    <a:pt x="14" y="54"/>
                    <a:pt x="38" y="70"/>
                    <a:pt x="38" y="70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22" y="39"/>
                    <a:pt x="22" y="39"/>
                    <a:pt x="22" y="39"/>
                  </a:cubicBezTo>
                  <a:cubicBezTo>
                    <a:pt x="22" y="39"/>
                    <a:pt x="43" y="24"/>
                    <a:pt x="43" y="23"/>
                  </a:cubicBezTo>
                  <a:cubicBezTo>
                    <a:pt x="45" y="20"/>
                    <a:pt x="44" y="6"/>
                    <a:pt x="44" y="6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rgbClr val="62D3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ïṡḷîḍé">
              <a:extLst>
                <a:ext uri="{FF2B5EF4-FFF2-40B4-BE49-F238E27FC236}">
                  <a16:creationId xmlns:a16="http://schemas.microsoft.com/office/drawing/2014/main" id="{F861174E-2377-4D8A-AD1C-F15FD8C2C095}"/>
                </a:ext>
              </a:extLst>
            </p:cNvPr>
            <p:cNvSpPr/>
            <p:nvPr/>
          </p:nvSpPr>
          <p:spPr bwMode="auto">
            <a:xfrm>
              <a:off x="4481512" y="5666581"/>
              <a:ext cx="254000" cy="92075"/>
            </a:xfrm>
            <a:custGeom>
              <a:avLst/>
              <a:gdLst>
                <a:gd name="T0" fmla="*/ 10 w 22"/>
                <a:gd name="T1" fmla="*/ 0 h 8"/>
                <a:gd name="T2" fmla="*/ 0 w 22"/>
                <a:gd name="T3" fmla="*/ 0 h 8"/>
                <a:gd name="T4" fmla="*/ 0 w 22"/>
                <a:gd name="T5" fmla="*/ 8 h 8"/>
                <a:gd name="T6" fmla="*/ 20 w 22"/>
                <a:gd name="T7" fmla="*/ 8 h 8"/>
                <a:gd name="T8" fmla="*/ 21 w 22"/>
                <a:gd name="T9" fmla="*/ 4 h 8"/>
                <a:gd name="T10" fmla="*/ 10 w 22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8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2" y="8"/>
                    <a:pt x="22" y="5"/>
                    <a:pt x="21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0908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îşlíḓè">
              <a:extLst>
                <a:ext uri="{FF2B5EF4-FFF2-40B4-BE49-F238E27FC236}">
                  <a16:creationId xmlns:a16="http://schemas.microsoft.com/office/drawing/2014/main" id="{0C554ACC-A939-4550-B72F-DFFB48C6E047}"/>
                </a:ext>
              </a:extLst>
            </p:cNvPr>
            <p:cNvSpPr/>
            <p:nvPr/>
          </p:nvSpPr>
          <p:spPr bwMode="auto">
            <a:xfrm>
              <a:off x="4146550" y="5666581"/>
              <a:ext cx="254000" cy="92075"/>
            </a:xfrm>
            <a:custGeom>
              <a:avLst/>
              <a:gdLst>
                <a:gd name="T0" fmla="*/ 10 w 22"/>
                <a:gd name="T1" fmla="*/ 0 h 8"/>
                <a:gd name="T2" fmla="*/ 0 w 22"/>
                <a:gd name="T3" fmla="*/ 0 h 8"/>
                <a:gd name="T4" fmla="*/ 0 w 22"/>
                <a:gd name="T5" fmla="*/ 8 h 8"/>
                <a:gd name="T6" fmla="*/ 20 w 22"/>
                <a:gd name="T7" fmla="*/ 8 h 8"/>
                <a:gd name="T8" fmla="*/ 21 w 22"/>
                <a:gd name="T9" fmla="*/ 4 h 8"/>
                <a:gd name="T10" fmla="*/ 10 w 22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8">
                  <a:moveTo>
                    <a:pt x="1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8"/>
                    <a:pt x="22" y="5"/>
                    <a:pt x="21" y="4"/>
                  </a:cubicBezTo>
                  <a:lnTo>
                    <a:pt x="10" y="0"/>
                  </a:lnTo>
                  <a:close/>
                </a:path>
              </a:pathLst>
            </a:custGeom>
            <a:solidFill>
              <a:srgbClr val="0908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iṩḻíďé">
              <a:extLst>
                <a:ext uri="{FF2B5EF4-FFF2-40B4-BE49-F238E27FC236}">
                  <a16:creationId xmlns:a16="http://schemas.microsoft.com/office/drawing/2014/main" id="{A39F7045-BEC2-4DF8-90E6-60DCB89F0F22}"/>
                </a:ext>
              </a:extLst>
            </p:cNvPr>
            <p:cNvSpPr/>
            <p:nvPr/>
          </p:nvSpPr>
          <p:spPr bwMode="auto">
            <a:xfrm>
              <a:off x="3997325" y="4144169"/>
              <a:ext cx="103188" cy="173038"/>
            </a:xfrm>
            <a:custGeom>
              <a:avLst/>
              <a:gdLst>
                <a:gd name="T0" fmla="*/ 5 w 9"/>
                <a:gd name="T1" fmla="*/ 15 h 15"/>
                <a:gd name="T2" fmla="*/ 9 w 9"/>
                <a:gd name="T3" fmla="*/ 9 h 15"/>
                <a:gd name="T4" fmla="*/ 8 w 9"/>
                <a:gd name="T5" fmla="*/ 1 h 15"/>
                <a:gd name="T6" fmla="*/ 4 w 9"/>
                <a:gd name="T7" fmla="*/ 0 h 15"/>
                <a:gd name="T8" fmla="*/ 0 w 9"/>
                <a:gd name="T9" fmla="*/ 1 h 15"/>
                <a:gd name="T10" fmla="*/ 1 w 9"/>
                <a:gd name="T11" fmla="*/ 15 h 15"/>
                <a:gd name="T12" fmla="*/ 5 w 9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5">
                  <a:moveTo>
                    <a:pt x="5" y="15"/>
                  </a:moveTo>
                  <a:cubicBezTo>
                    <a:pt x="8" y="14"/>
                    <a:pt x="9" y="12"/>
                    <a:pt x="9" y="9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6" y="0"/>
                    <a:pt x="4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5"/>
                    <a:pt x="4" y="15"/>
                    <a:pt x="5" y="15"/>
                  </a:cubicBezTo>
                  <a:close/>
                </a:path>
              </a:pathLst>
            </a:custGeom>
            <a:solidFill>
              <a:srgbClr val="FF8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íṣ1íḓe">
              <a:extLst>
                <a:ext uri="{FF2B5EF4-FFF2-40B4-BE49-F238E27FC236}">
                  <a16:creationId xmlns:a16="http://schemas.microsoft.com/office/drawing/2014/main" id="{9E7A8B21-F370-4FAB-831C-43DF81A57611}"/>
                </a:ext>
              </a:extLst>
            </p:cNvPr>
            <p:cNvSpPr/>
            <p:nvPr/>
          </p:nvSpPr>
          <p:spPr bwMode="auto">
            <a:xfrm>
              <a:off x="4873625" y="1099344"/>
              <a:ext cx="2525713" cy="2525713"/>
            </a:xfrm>
            <a:custGeom>
              <a:avLst/>
              <a:gdLst>
                <a:gd name="T0" fmla="*/ 109 w 219"/>
                <a:gd name="T1" fmla="*/ 0 h 219"/>
                <a:gd name="T2" fmla="*/ 0 w 219"/>
                <a:gd name="T3" fmla="*/ 109 h 219"/>
                <a:gd name="T4" fmla="*/ 109 w 219"/>
                <a:gd name="T5" fmla="*/ 219 h 219"/>
                <a:gd name="T6" fmla="*/ 219 w 219"/>
                <a:gd name="T7" fmla="*/ 109 h 219"/>
                <a:gd name="T8" fmla="*/ 109 w 219"/>
                <a:gd name="T9" fmla="*/ 0 h 219"/>
                <a:gd name="T10" fmla="*/ 109 w 219"/>
                <a:gd name="T11" fmla="*/ 191 h 219"/>
                <a:gd name="T12" fmla="*/ 27 w 219"/>
                <a:gd name="T13" fmla="*/ 109 h 219"/>
                <a:gd name="T14" fmla="*/ 109 w 219"/>
                <a:gd name="T15" fmla="*/ 27 h 219"/>
                <a:gd name="T16" fmla="*/ 191 w 219"/>
                <a:gd name="T17" fmla="*/ 109 h 219"/>
                <a:gd name="T18" fmla="*/ 109 w 219"/>
                <a:gd name="T19" fmla="*/ 191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9" h="219">
                  <a:moveTo>
                    <a:pt x="109" y="0"/>
                  </a:moveTo>
                  <a:cubicBezTo>
                    <a:pt x="49" y="0"/>
                    <a:pt x="0" y="49"/>
                    <a:pt x="0" y="109"/>
                  </a:cubicBezTo>
                  <a:cubicBezTo>
                    <a:pt x="0" y="170"/>
                    <a:pt x="49" y="219"/>
                    <a:pt x="109" y="219"/>
                  </a:cubicBezTo>
                  <a:cubicBezTo>
                    <a:pt x="170" y="219"/>
                    <a:pt x="219" y="170"/>
                    <a:pt x="219" y="109"/>
                  </a:cubicBezTo>
                  <a:cubicBezTo>
                    <a:pt x="219" y="49"/>
                    <a:pt x="170" y="0"/>
                    <a:pt x="109" y="0"/>
                  </a:cubicBezTo>
                  <a:close/>
                  <a:moveTo>
                    <a:pt x="109" y="191"/>
                  </a:moveTo>
                  <a:cubicBezTo>
                    <a:pt x="64" y="191"/>
                    <a:pt x="27" y="154"/>
                    <a:pt x="27" y="109"/>
                  </a:cubicBezTo>
                  <a:cubicBezTo>
                    <a:pt x="27" y="64"/>
                    <a:pt x="64" y="27"/>
                    <a:pt x="109" y="27"/>
                  </a:cubicBezTo>
                  <a:cubicBezTo>
                    <a:pt x="154" y="27"/>
                    <a:pt x="191" y="64"/>
                    <a:pt x="191" y="109"/>
                  </a:cubicBezTo>
                  <a:cubicBezTo>
                    <a:pt x="191" y="154"/>
                    <a:pt x="154" y="191"/>
                    <a:pt x="109" y="191"/>
                  </a:cubicBezTo>
                  <a:close/>
                </a:path>
              </a:pathLst>
            </a:custGeom>
            <a:solidFill>
              <a:srgbClr val="0908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íṣļíḑè">
              <a:extLst>
                <a:ext uri="{FF2B5EF4-FFF2-40B4-BE49-F238E27FC236}">
                  <a16:creationId xmlns:a16="http://schemas.microsoft.com/office/drawing/2014/main" id="{4FBBF45C-BB8C-47F5-A89D-3915518CB70F}"/>
                </a:ext>
              </a:extLst>
            </p:cNvPr>
            <p:cNvSpPr/>
            <p:nvPr/>
          </p:nvSpPr>
          <p:spPr bwMode="auto">
            <a:xfrm>
              <a:off x="6731000" y="2956719"/>
              <a:ext cx="1555750" cy="1498600"/>
            </a:xfrm>
            <a:custGeom>
              <a:avLst/>
              <a:gdLst>
                <a:gd name="T0" fmla="*/ 128 w 135"/>
                <a:gd name="T1" fmla="*/ 101 h 130"/>
                <a:gd name="T2" fmla="*/ 128 w 135"/>
                <a:gd name="T3" fmla="*/ 124 h 130"/>
                <a:gd name="T4" fmla="*/ 128 w 135"/>
                <a:gd name="T5" fmla="*/ 124 h 130"/>
                <a:gd name="T6" fmla="*/ 106 w 135"/>
                <a:gd name="T7" fmla="*/ 124 h 130"/>
                <a:gd name="T8" fmla="*/ 7 w 135"/>
                <a:gd name="T9" fmla="*/ 28 h 130"/>
                <a:gd name="T10" fmla="*/ 7 w 135"/>
                <a:gd name="T11" fmla="*/ 6 h 130"/>
                <a:gd name="T12" fmla="*/ 7 w 135"/>
                <a:gd name="T13" fmla="*/ 6 h 130"/>
                <a:gd name="T14" fmla="*/ 29 w 135"/>
                <a:gd name="T15" fmla="*/ 6 h 130"/>
                <a:gd name="T16" fmla="*/ 128 w 135"/>
                <a:gd name="T17" fmla="*/ 10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30">
                  <a:moveTo>
                    <a:pt x="128" y="101"/>
                  </a:moveTo>
                  <a:cubicBezTo>
                    <a:pt x="135" y="107"/>
                    <a:pt x="135" y="118"/>
                    <a:pt x="128" y="124"/>
                  </a:cubicBezTo>
                  <a:cubicBezTo>
                    <a:pt x="128" y="124"/>
                    <a:pt x="128" y="124"/>
                    <a:pt x="128" y="124"/>
                  </a:cubicBezTo>
                  <a:cubicBezTo>
                    <a:pt x="122" y="130"/>
                    <a:pt x="112" y="130"/>
                    <a:pt x="106" y="124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0" y="22"/>
                    <a:pt x="0" y="12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3" y="0"/>
                    <a:pt x="23" y="0"/>
                    <a:pt x="29" y="6"/>
                  </a:cubicBezTo>
                  <a:lnTo>
                    <a:pt x="128" y="101"/>
                  </a:lnTo>
                  <a:close/>
                </a:path>
              </a:pathLst>
            </a:custGeom>
            <a:solidFill>
              <a:srgbClr val="0908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îṡḻíḑê">
              <a:extLst>
                <a:ext uri="{FF2B5EF4-FFF2-40B4-BE49-F238E27FC236}">
                  <a16:creationId xmlns:a16="http://schemas.microsoft.com/office/drawing/2014/main" id="{90725CCE-D7F7-4EC7-B381-FBBC6D206030}"/>
                </a:ext>
              </a:extLst>
            </p:cNvPr>
            <p:cNvSpPr/>
            <p:nvPr/>
          </p:nvSpPr>
          <p:spPr bwMode="auto">
            <a:xfrm>
              <a:off x="7342187" y="3982244"/>
              <a:ext cx="230188" cy="150813"/>
            </a:xfrm>
            <a:custGeom>
              <a:avLst/>
              <a:gdLst>
                <a:gd name="T0" fmla="*/ 18 w 20"/>
                <a:gd name="T1" fmla="*/ 0 h 13"/>
                <a:gd name="T2" fmla="*/ 20 w 20"/>
                <a:gd name="T3" fmla="*/ 13 h 13"/>
                <a:gd name="T4" fmla="*/ 2 w 20"/>
                <a:gd name="T5" fmla="*/ 5 h 13"/>
                <a:gd name="T6" fmla="*/ 2 w 20"/>
                <a:gd name="T7" fmla="*/ 0 h 13"/>
                <a:gd name="T8" fmla="*/ 18 w 20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3">
                  <a:moveTo>
                    <a:pt x="18" y="0"/>
                  </a:move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3" y="9"/>
                    <a:pt x="2" y="5"/>
                  </a:cubicBezTo>
                  <a:cubicBezTo>
                    <a:pt x="0" y="2"/>
                    <a:pt x="2" y="0"/>
                    <a:pt x="2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FF8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îşḷídê">
              <a:extLst>
                <a:ext uri="{FF2B5EF4-FFF2-40B4-BE49-F238E27FC236}">
                  <a16:creationId xmlns:a16="http://schemas.microsoft.com/office/drawing/2014/main" id="{A0F7769F-7887-49CA-B934-96C65784E363}"/>
                </a:ext>
              </a:extLst>
            </p:cNvPr>
            <p:cNvSpPr/>
            <p:nvPr/>
          </p:nvSpPr>
          <p:spPr bwMode="auto">
            <a:xfrm>
              <a:off x="7053262" y="3567906"/>
              <a:ext cx="196850" cy="219075"/>
            </a:xfrm>
            <a:custGeom>
              <a:avLst/>
              <a:gdLst>
                <a:gd name="T0" fmla="*/ 16 w 17"/>
                <a:gd name="T1" fmla="*/ 10 h 19"/>
                <a:gd name="T2" fmla="*/ 13 w 17"/>
                <a:gd name="T3" fmla="*/ 19 h 19"/>
                <a:gd name="T4" fmla="*/ 0 w 17"/>
                <a:gd name="T5" fmla="*/ 4 h 19"/>
                <a:gd name="T6" fmla="*/ 3 w 17"/>
                <a:gd name="T7" fmla="*/ 0 h 19"/>
                <a:gd name="T8" fmla="*/ 14 w 17"/>
                <a:gd name="T9" fmla="*/ 5 h 19"/>
                <a:gd name="T10" fmla="*/ 16 w 17"/>
                <a:gd name="T11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9">
                  <a:moveTo>
                    <a:pt x="16" y="10"/>
                  </a:move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0" y="8"/>
                    <a:pt x="0" y="4"/>
                  </a:cubicBezTo>
                  <a:cubicBezTo>
                    <a:pt x="0" y="0"/>
                    <a:pt x="3" y="0"/>
                    <a:pt x="3" y="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6" y="6"/>
                    <a:pt x="17" y="8"/>
                    <a:pt x="16" y="10"/>
                  </a:cubicBezTo>
                  <a:close/>
                </a:path>
              </a:pathLst>
            </a:custGeom>
            <a:solidFill>
              <a:srgbClr val="FF88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ïšḻíḋe">
              <a:extLst>
                <a:ext uri="{FF2B5EF4-FFF2-40B4-BE49-F238E27FC236}">
                  <a16:creationId xmlns:a16="http://schemas.microsoft.com/office/drawing/2014/main" id="{ECACB2E4-8AEB-4C97-9C29-94BB5733FFE3}"/>
                </a:ext>
              </a:extLst>
            </p:cNvPr>
            <p:cNvSpPr/>
            <p:nvPr/>
          </p:nvSpPr>
          <p:spPr bwMode="auto">
            <a:xfrm>
              <a:off x="7642225" y="1445419"/>
              <a:ext cx="738188" cy="681038"/>
            </a:xfrm>
            <a:custGeom>
              <a:avLst/>
              <a:gdLst>
                <a:gd name="T0" fmla="*/ 436 w 465"/>
                <a:gd name="T1" fmla="*/ 429 h 429"/>
                <a:gd name="T2" fmla="*/ 370 w 465"/>
                <a:gd name="T3" fmla="*/ 421 h 429"/>
                <a:gd name="T4" fmla="*/ 392 w 465"/>
                <a:gd name="T5" fmla="*/ 80 h 429"/>
                <a:gd name="T6" fmla="*/ 14 w 465"/>
                <a:gd name="T7" fmla="*/ 145 h 429"/>
                <a:gd name="T8" fmla="*/ 0 w 465"/>
                <a:gd name="T9" fmla="*/ 80 h 429"/>
                <a:gd name="T10" fmla="*/ 465 w 465"/>
                <a:gd name="T11" fmla="*/ 0 h 429"/>
                <a:gd name="T12" fmla="*/ 436 w 465"/>
                <a:gd name="T13" fmla="*/ 429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5" h="429">
                  <a:moveTo>
                    <a:pt x="436" y="429"/>
                  </a:moveTo>
                  <a:lnTo>
                    <a:pt x="370" y="421"/>
                  </a:lnTo>
                  <a:lnTo>
                    <a:pt x="392" y="80"/>
                  </a:lnTo>
                  <a:lnTo>
                    <a:pt x="14" y="145"/>
                  </a:lnTo>
                  <a:lnTo>
                    <a:pt x="0" y="80"/>
                  </a:lnTo>
                  <a:lnTo>
                    <a:pt x="465" y="0"/>
                  </a:lnTo>
                  <a:lnTo>
                    <a:pt x="436" y="429"/>
                  </a:lnTo>
                  <a:close/>
                </a:path>
              </a:pathLst>
            </a:custGeom>
            <a:solidFill>
              <a:srgbClr val="62D3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ïṡ1iḋè">
              <a:extLst>
                <a:ext uri="{FF2B5EF4-FFF2-40B4-BE49-F238E27FC236}">
                  <a16:creationId xmlns:a16="http://schemas.microsoft.com/office/drawing/2014/main" id="{F6700336-D7D6-4F3B-9FAF-73A0B4EEC544}"/>
                </a:ext>
              </a:extLst>
            </p:cNvPr>
            <p:cNvSpPr/>
            <p:nvPr/>
          </p:nvSpPr>
          <p:spPr bwMode="auto">
            <a:xfrm>
              <a:off x="5703887" y="1664494"/>
              <a:ext cx="646113" cy="646113"/>
            </a:xfrm>
            <a:prstGeom prst="ellipse">
              <a:avLst/>
            </a:prstGeom>
            <a:solidFill>
              <a:srgbClr val="FF7B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ïŝļïdé">
              <a:extLst>
                <a:ext uri="{FF2B5EF4-FFF2-40B4-BE49-F238E27FC236}">
                  <a16:creationId xmlns:a16="http://schemas.microsoft.com/office/drawing/2014/main" id="{449BEFE9-A527-4AC6-B8F2-CFE58D4FC208}"/>
                </a:ext>
              </a:extLst>
            </p:cNvPr>
            <p:cNvSpPr/>
            <p:nvPr/>
          </p:nvSpPr>
          <p:spPr bwMode="auto">
            <a:xfrm>
              <a:off x="5703887" y="1664494"/>
              <a:ext cx="646113" cy="646113"/>
            </a:xfrm>
            <a:prstGeom prst="ellipse">
              <a:avLst/>
            </a:prstGeom>
            <a:solidFill>
              <a:srgbClr val="FF7B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ïśľiďè">
              <a:extLst>
                <a:ext uri="{FF2B5EF4-FFF2-40B4-BE49-F238E27FC236}">
                  <a16:creationId xmlns:a16="http://schemas.microsoft.com/office/drawing/2014/main" id="{6E2CB59D-F6EF-4D02-B40E-951AD2394153}"/>
                </a:ext>
              </a:extLst>
            </p:cNvPr>
            <p:cNvSpPr/>
            <p:nvPr/>
          </p:nvSpPr>
          <p:spPr bwMode="auto">
            <a:xfrm>
              <a:off x="4205287" y="2172494"/>
              <a:ext cx="254000" cy="254000"/>
            </a:xfrm>
            <a:prstGeom prst="ellipse">
              <a:avLst/>
            </a:prstGeom>
            <a:solidFill>
              <a:srgbClr val="0908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íṥḻiḓê">
              <a:extLst>
                <a:ext uri="{FF2B5EF4-FFF2-40B4-BE49-F238E27FC236}">
                  <a16:creationId xmlns:a16="http://schemas.microsoft.com/office/drawing/2014/main" id="{78C3AFDC-9BC8-45FA-B7D0-69AB7446ED78}"/>
                </a:ext>
              </a:extLst>
            </p:cNvPr>
            <p:cNvSpPr/>
            <p:nvPr/>
          </p:nvSpPr>
          <p:spPr bwMode="auto">
            <a:xfrm>
              <a:off x="5184775" y="5309394"/>
              <a:ext cx="300038" cy="425450"/>
            </a:xfrm>
            <a:prstGeom prst="rect">
              <a:avLst/>
            </a:prstGeom>
            <a:solidFill>
              <a:srgbClr val="4C73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ïsľiḍê">
              <a:extLst>
                <a:ext uri="{FF2B5EF4-FFF2-40B4-BE49-F238E27FC236}">
                  <a16:creationId xmlns:a16="http://schemas.microsoft.com/office/drawing/2014/main" id="{4DB50625-B96C-4BCA-8659-AFBA0BA94E89}"/>
                </a:ext>
              </a:extLst>
            </p:cNvPr>
            <p:cNvSpPr/>
            <p:nvPr/>
          </p:nvSpPr>
          <p:spPr bwMode="auto">
            <a:xfrm>
              <a:off x="5554662" y="4871244"/>
              <a:ext cx="311150" cy="863600"/>
            </a:xfrm>
            <a:prstGeom prst="rect">
              <a:avLst/>
            </a:prstGeom>
            <a:solidFill>
              <a:srgbClr val="FF5C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iSľíḋe">
              <a:extLst>
                <a:ext uri="{FF2B5EF4-FFF2-40B4-BE49-F238E27FC236}">
                  <a16:creationId xmlns:a16="http://schemas.microsoft.com/office/drawing/2014/main" id="{780E33BB-7FBC-44F1-AF43-CDADA937751B}"/>
                </a:ext>
              </a:extLst>
            </p:cNvPr>
            <p:cNvSpPr/>
            <p:nvPr/>
          </p:nvSpPr>
          <p:spPr bwMode="auto">
            <a:xfrm>
              <a:off x="5934075" y="4271169"/>
              <a:ext cx="312738" cy="1463675"/>
            </a:xfrm>
            <a:prstGeom prst="rect">
              <a:avLst/>
            </a:prstGeom>
            <a:solidFill>
              <a:srgbClr val="0908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iṡ1îḑê">
              <a:extLst>
                <a:ext uri="{FF2B5EF4-FFF2-40B4-BE49-F238E27FC236}">
                  <a16:creationId xmlns:a16="http://schemas.microsoft.com/office/drawing/2014/main" id="{5CCDB9BC-B2EB-43B5-AD3F-867AFC114B42}"/>
                </a:ext>
              </a:extLst>
            </p:cNvPr>
            <p:cNvSpPr/>
            <p:nvPr/>
          </p:nvSpPr>
          <p:spPr bwMode="auto">
            <a:xfrm>
              <a:off x="6315075" y="4593431"/>
              <a:ext cx="300038" cy="1141413"/>
            </a:xfrm>
            <a:prstGeom prst="rect">
              <a:avLst/>
            </a:prstGeom>
            <a:solidFill>
              <a:srgbClr val="62D3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iṧḻiḍê">
              <a:extLst>
                <a:ext uri="{FF2B5EF4-FFF2-40B4-BE49-F238E27FC236}">
                  <a16:creationId xmlns:a16="http://schemas.microsoft.com/office/drawing/2014/main" id="{F0B18D30-0711-483F-92F0-FEF89453DBE2}"/>
                </a:ext>
              </a:extLst>
            </p:cNvPr>
            <p:cNvSpPr/>
            <p:nvPr/>
          </p:nvSpPr>
          <p:spPr bwMode="auto">
            <a:xfrm>
              <a:off x="6696075" y="4950619"/>
              <a:ext cx="300038" cy="784225"/>
            </a:xfrm>
            <a:prstGeom prst="rect">
              <a:avLst/>
            </a:prstGeom>
            <a:solidFill>
              <a:srgbClr val="4C73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îšḻîdé">
              <a:extLst>
                <a:ext uri="{FF2B5EF4-FFF2-40B4-BE49-F238E27FC236}">
                  <a16:creationId xmlns:a16="http://schemas.microsoft.com/office/drawing/2014/main" id="{BB522C37-4D2F-4C1C-B20C-9EC7B5034F4F}"/>
                </a:ext>
              </a:extLst>
            </p:cNvPr>
            <p:cNvSpPr/>
            <p:nvPr/>
          </p:nvSpPr>
          <p:spPr bwMode="auto">
            <a:xfrm>
              <a:off x="7537450" y="3590131"/>
              <a:ext cx="1027113" cy="622300"/>
            </a:xfrm>
            <a:custGeom>
              <a:avLst/>
              <a:gdLst>
                <a:gd name="T0" fmla="*/ 81 w 89"/>
                <a:gd name="T1" fmla="*/ 0 h 54"/>
                <a:gd name="T2" fmla="*/ 47 w 89"/>
                <a:gd name="T3" fmla="*/ 34 h 54"/>
                <a:gd name="T4" fmla="*/ 0 w 89"/>
                <a:gd name="T5" fmla="*/ 34 h 54"/>
                <a:gd name="T6" fmla="*/ 1 w 89"/>
                <a:gd name="T7" fmla="*/ 47 h 54"/>
                <a:gd name="T8" fmla="*/ 59 w 89"/>
                <a:gd name="T9" fmla="*/ 54 h 54"/>
                <a:gd name="T10" fmla="*/ 85 w 89"/>
                <a:gd name="T11" fmla="*/ 17 h 54"/>
                <a:gd name="T12" fmla="*/ 81 w 89"/>
                <a:gd name="T1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54">
                  <a:moveTo>
                    <a:pt x="81" y="0"/>
                  </a:moveTo>
                  <a:cubicBezTo>
                    <a:pt x="47" y="34"/>
                    <a:pt x="47" y="34"/>
                    <a:pt x="47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4"/>
                    <a:pt x="82" y="27"/>
                    <a:pt x="85" y="17"/>
                  </a:cubicBezTo>
                  <a:cubicBezTo>
                    <a:pt x="89" y="6"/>
                    <a:pt x="88" y="0"/>
                    <a:pt x="81" y="0"/>
                  </a:cubicBezTo>
                  <a:close/>
                </a:path>
              </a:pathLst>
            </a:custGeom>
            <a:solidFill>
              <a:srgbClr val="5B8B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íṧļiḋe">
              <a:extLst>
                <a:ext uri="{FF2B5EF4-FFF2-40B4-BE49-F238E27FC236}">
                  <a16:creationId xmlns:a16="http://schemas.microsoft.com/office/drawing/2014/main" id="{8EB1CE11-499C-48F5-85C4-5D220E3C4FE8}"/>
                </a:ext>
              </a:extLst>
            </p:cNvPr>
            <p:cNvSpPr/>
            <p:nvPr/>
          </p:nvSpPr>
          <p:spPr bwMode="auto">
            <a:xfrm>
              <a:off x="6027737" y="1664574"/>
              <a:ext cx="319628" cy="323770"/>
            </a:xfrm>
            <a:custGeom>
              <a:avLst/>
              <a:gdLst>
                <a:gd name="connsiteX0" fmla="*/ 0 w 319628"/>
                <a:gd name="connsiteY0" fmla="*/ 0 h 323770"/>
                <a:gd name="connsiteX1" fmla="*/ 64314 w 319628"/>
                <a:gd name="connsiteY1" fmla="*/ 6483 h 323770"/>
                <a:gd name="connsiteX2" fmla="*/ 315701 w 319628"/>
                <a:gd name="connsiteY2" fmla="*/ 257870 h 323770"/>
                <a:gd name="connsiteX3" fmla="*/ 319628 w 319628"/>
                <a:gd name="connsiteY3" fmla="*/ 296828 h 323770"/>
                <a:gd name="connsiteX4" fmla="*/ 0 w 319628"/>
                <a:gd name="connsiteY4" fmla="*/ 323770 h 32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628" h="323770">
                  <a:moveTo>
                    <a:pt x="0" y="0"/>
                  </a:moveTo>
                  <a:lnTo>
                    <a:pt x="64314" y="6483"/>
                  </a:lnTo>
                  <a:cubicBezTo>
                    <a:pt x="190496" y="32304"/>
                    <a:pt x="289880" y="131689"/>
                    <a:pt x="315701" y="257870"/>
                  </a:cubicBezTo>
                  <a:lnTo>
                    <a:pt x="319628" y="296828"/>
                  </a:lnTo>
                  <a:lnTo>
                    <a:pt x="0" y="323770"/>
                  </a:lnTo>
                  <a:close/>
                </a:path>
              </a:pathLst>
            </a:custGeom>
            <a:solidFill>
              <a:srgbClr val="62D3B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92" name="ïŝlîḑe">
              <a:extLst>
                <a:ext uri="{FF2B5EF4-FFF2-40B4-BE49-F238E27FC236}">
                  <a16:creationId xmlns:a16="http://schemas.microsoft.com/office/drawing/2014/main" id="{D0074BC2-E1E7-490E-9DA2-699C64E8B182}"/>
                </a:ext>
              </a:extLst>
            </p:cNvPr>
            <p:cNvSpPr/>
            <p:nvPr/>
          </p:nvSpPr>
          <p:spPr bwMode="auto">
            <a:xfrm>
              <a:off x="5835334" y="1664494"/>
              <a:ext cx="192403" cy="323850"/>
            </a:xfrm>
            <a:custGeom>
              <a:avLst/>
              <a:gdLst>
                <a:gd name="connsiteX0" fmla="*/ 191610 w 192403"/>
                <a:gd name="connsiteY0" fmla="*/ 0 h 323850"/>
                <a:gd name="connsiteX1" fmla="*/ 192403 w 192403"/>
                <a:gd name="connsiteY1" fmla="*/ 80 h 323850"/>
                <a:gd name="connsiteX2" fmla="*/ 192403 w 192403"/>
                <a:gd name="connsiteY2" fmla="*/ 323850 h 323850"/>
                <a:gd name="connsiteX3" fmla="*/ 0 w 192403"/>
                <a:gd name="connsiteY3" fmla="*/ 64237 h 323850"/>
                <a:gd name="connsiteX4" fmla="*/ 10986 w 192403"/>
                <a:gd name="connsiteY4" fmla="*/ 55173 h 323850"/>
                <a:gd name="connsiteX5" fmla="*/ 191610 w 192403"/>
                <a:gd name="connsiteY5" fmla="*/ 0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2403" h="323850">
                  <a:moveTo>
                    <a:pt x="191610" y="0"/>
                  </a:moveTo>
                  <a:lnTo>
                    <a:pt x="192403" y="80"/>
                  </a:lnTo>
                  <a:lnTo>
                    <a:pt x="192403" y="323850"/>
                  </a:lnTo>
                  <a:lnTo>
                    <a:pt x="0" y="64237"/>
                  </a:lnTo>
                  <a:lnTo>
                    <a:pt x="10986" y="55173"/>
                  </a:lnTo>
                  <a:cubicBezTo>
                    <a:pt x="62546" y="20340"/>
                    <a:pt x="124703" y="0"/>
                    <a:pt x="191610" y="0"/>
                  </a:cubicBezTo>
                  <a:close/>
                </a:path>
              </a:pathLst>
            </a:custGeom>
            <a:solidFill>
              <a:srgbClr val="09089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93" name="íṩḻiḓé">
              <a:extLst>
                <a:ext uri="{FF2B5EF4-FFF2-40B4-BE49-F238E27FC236}">
                  <a16:creationId xmlns:a16="http://schemas.microsoft.com/office/drawing/2014/main" id="{223942EC-185E-4376-8B6B-A2CB7E573ED9}"/>
                </a:ext>
              </a:extLst>
            </p:cNvPr>
            <p:cNvSpPr/>
            <p:nvPr/>
          </p:nvSpPr>
          <p:spPr bwMode="auto">
            <a:xfrm>
              <a:off x="4125122" y="3016155"/>
              <a:ext cx="333904" cy="334757"/>
            </a:xfrm>
            <a:custGeom>
              <a:avLst/>
              <a:gdLst>
                <a:gd name="connsiteX0" fmla="*/ 169484 w 333904"/>
                <a:gd name="connsiteY0" fmla="*/ 688 h 334757"/>
                <a:gd name="connsiteX1" fmla="*/ 241410 w 333904"/>
                <a:gd name="connsiteY1" fmla="*/ 10048 h 334757"/>
                <a:gd name="connsiteX2" fmla="*/ 329850 w 333904"/>
                <a:gd name="connsiteY2" fmla="*/ 91247 h 334757"/>
                <a:gd name="connsiteX3" fmla="*/ 333904 w 333904"/>
                <a:gd name="connsiteY3" fmla="*/ 101696 h 334757"/>
                <a:gd name="connsiteX4" fmla="*/ 136959 w 333904"/>
                <a:gd name="connsiteY4" fmla="*/ 101696 h 334757"/>
                <a:gd name="connsiteX5" fmla="*/ 136959 w 333904"/>
                <a:gd name="connsiteY5" fmla="*/ 170752 h 334757"/>
                <a:gd name="connsiteX6" fmla="*/ 56224 w 333904"/>
                <a:gd name="connsiteY6" fmla="*/ 193771 h 334757"/>
                <a:gd name="connsiteX7" fmla="*/ 90825 w 333904"/>
                <a:gd name="connsiteY7" fmla="*/ 262827 h 334757"/>
                <a:gd name="connsiteX8" fmla="*/ 76227 w 333904"/>
                <a:gd name="connsiteY8" fmla="*/ 332423 h 334757"/>
                <a:gd name="connsiteX9" fmla="*/ 63619 w 333904"/>
                <a:gd name="connsiteY9" fmla="*/ 334757 h 334757"/>
                <a:gd name="connsiteX10" fmla="*/ 21654 w 333904"/>
                <a:gd name="connsiteY10" fmla="*/ 283637 h 334757"/>
                <a:gd name="connsiteX11" fmla="*/ 10088 w 333904"/>
                <a:gd name="connsiteY11" fmla="*/ 136763 h 334757"/>
                <a:gd name="connsiteX12" fmla="*/ 169484 w 333904"/>
                <a:gd name="connsiteY12" fmla="*/ 688 h 334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3904" h="334757">
                  <a:moveTo>
                    <a:pt x="169484" y="688"/>
                  </a:moveTo>
                  <a:cubicBezTo>
                    <a:pt x="193700" y="-1472"/>
                    <a:pt x="218278" y="1408"/>
                    <a:pt x="241410" y="10048"/>
                  </a:cubicBezTo>
                  <a:cubicBezTo>
                    <a:pt x="280446" y="18688"/>
                    <a:pt x="309723" y="50006"/>
                    <a:pt x="329850" y="91247"/>
                  </a:cubicBezTo>
                  <a:lnTo>
                    <a:pt x="333904" y="101696"/>
                  </a:lnTo>
                  <a:lnTo>
                    <a:pt x="136959" y="101696"/>
                  </a:lnTo>
                  <a:cubicBezTo>
                    <a:pt x="136959" y="101696"/>
                    <a:pt x="136959" y="170752"/>
                    <a:pt x="136959" y="170752"/>
                  </a:cubicBezTo>
                  <a:cubicBezTo>
                    <a:pt x="125426" y="170752"/>
                    <a:pt x="90825" y="159243"/>
                    <a:pt x="56224" y="193771"/>
                  </a:cubicBezTo>
                  <a:cubicBezTo>
                    <a:pt x="33156" y="228299"/>
                    <a:pt x="67757" y="251318"/>
                    <a:pt x="90825" y="262827"/>
                  </a:cubicBezTo>
                  <a:cubicBezTo>
                    <a:pt x="116776" y="271459"/>
                    <a:pt x="110288" y="318935"/>
                    <a:pt x="76227" y="332423"/>
                  </a:cubicBezTo>
                  <a:lnTo>
                    <a:pt x="63619" y="334757"/>
                  </a:lnTo>
                  <a:lnTo>
                    <a:pt x="21654" y="283637"/>
                  </a:lnTo>
                  <a:cubicBezTo>
                    <a:pt x="-1478" y="240439"/>
                    <a:pt x="-7261" y="188601"/>
                    <a:pt x="10088" y="136763"/>
                  </a:cubicBezTo>
                  <a:cubicBezTo>
                    <a:pt x="27438" y="59006"/>
                    <a:pt x="96834" y="7168"/>
                    <a:pt x="169484" y="688"/>
                  </a:cubicBezTo>
                  <a:close/>
                </a:path>
              </a:pathLst>
            </a:custGeom>
            <a:solidFill>
              <a:srgbClr val="09089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  <p:sp>
          <p:nvSpPr>
            <p:cNvPr id="194" name="íṧḻidê">
              <a:extLst>
                <a:ext uri="{FF2B5EF4-FFF2-40B4-BE49-F238E27FC236}">
                  <a16:creationId xmlns:a16="http://schemas.microsoft.com/office/drawing/2014/main" id="{820C3920-0E4D-418B-9557-47F7F5492554}"/>
                </a:ext>
              </a:extLst>
            </p:cNvPr>
            <p:cNvSpPr/>
            <p:nvPr/>
          </p:nvSpPr>
          <p:spPr bwMode="auto">
            <a:xfrm>
              <a:off x="8242263" y="3048794"/>
              <a:ext cx="311187" cy="368220"/>
            </a:xfrm>
            <a:custGeom>
              <a:avLst/>
              <a:gdLst>
                <a:gd name="connsiteX0" fmla="*/ 115131 w 311187"/>
                <a:gd name="connsiteY0" fmla="*/ 0 h 368220"/>
                <a:gd name="connsiteX1" fmla="*/ 311187 w 311187"/>
                <a:gd name="connsiteY1" fmla="*/ 196057 h 368220"/>
                <a:gd name="connsiteX2" fmla="*/ 252082 w 311187"/>
                <a:gd name="connsiteY2" fmla="*/ 333008 h 368220"/>
                <a:gd name="connsiteX3" fmla="*/ 200957 w 311187"/>
                <a:gd name="connsiteY3" fmla="*/ 368220 h 368220"/>
                <a:gd name="connsiteX4" fmla="*/ 184931 w 311187"/>
                <a:gd name="connsiteY4" fmla="*/ 361276 h 368220"/>
                <a:gd name="connsiteX5" fmla="*/ 183309 w 311187"/>
                <a:gd name="connsiteY5" fmla="*/ 288239 h 368220"/>
                <a:gd name="connsiteX6" fmla="*/ 240997 w 311187"/>
                <a:gd name="connsiteY6" fmla="*/ 230531 h 368220"/>
                <a:gd name="connsiteX7" fmla="*/ 171771 w 311187"/>
                <a:gd name="connsiteY7" fmla="*/ 195906 h 368220"/>
                <a:gd name="connsiteX8" fmla="*/ 183309 w 311187"/>
                <a:gd name="connsiteY8" fmla="*/ 126657 h 368220"/>
                <a:gd name="connsiteX9" fmla="*/ 0 w 311187"/>
                <a:gd name="connsiteY9" fmla="*/ 70236 h 368220"/>
                <a:gd name="connsiteX10" fmla="*/ 7484 w 311187"/>
                <a:gd name="connsiteY10" fmla="*/ 60209 h 368220"/>
                <a:gd name="connsiteX11" fmla="*/ 115131 w 311187"/>
                <a:gd name="connsiteY11" fmla="*/ 0 h 36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1187" h="368220">
                  <a:moveTo>
                    <a:pt x="115131" y="0"/>
                  </a:moveTo>
                  <a:cubicBezTo>
                    <a:pt x="218925" y="0"/>
                    <a:pt x="311187" y="92262"/>
                    <a:pt x="311187" y="196057"/>
                  </a:cubicBezTo>
                  <a:cubicBezTo>
                    <a:pt x="311187" y="247954"/>
                    <a:pt x="288121" y="296968"/>
                    <a:pt x="252082" y="333008"/>
                  </a:cubicBezTo>
                  <a:lnTo>
                    <a:pt x="200957" y="368220"/>
                  </a:lnTo>
                  <a:lnTo>
                    <a:pt x="184931" y="361276"/>
                  </a:lnTo>
                  <a:cubicBezTo>
                    <a:pt x="155186" y="333684"/>
                    <a:pt x="166002" y="288239"/>
                    <a:pt x="183309" y="288239"/>
                  </a:cubicBezTo>
                  <a:cubicBezTo>
                    <a:pt x="217922" y="299781"/>
                    <a:pt x="252535" y="276697"/>
                    <a:pt x="240997" y="230531"/>
                  </a:cubicBezTo>
                  <a:cubicBezTo>
                    <a:pt x="229459" y="195906"/>
                    <a:pt x="183309" y="195906"/>
                    <a:pt x="171771" y="195906"/>
                  </a:cubicBezTo>
                  <a:cubicBezTo>
                    <a:pt x="171771" y="195906"/>
                    <a:pt x="183309" y="126657"/>
                    <a:pt x="183309" y="126657"/>
                  </a:cubicBezTo>
                  <a:lnTo>
                    <a:pt x="0" y="70236"/>
                  </a:lnTo>
                  <a:lnTo>
                    <a:pt x="7484" y="60209"/>
                  </a:lnTo>
                  <a:cubicBezTo>
                    <a:pt x="38907" y="24327"/>
                    <a:pt x="76208" y="0"/>
                    <a:pt x="115131" y="0"/>
                  </a:cubicBezTo>
                  <a:close/>
                </a:path>
              </a:pathLst>
            </a:custGeom>
            <a:solidFill>
              <a:srgbClr val="7F4D4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4017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12"/>
    </mc:Choice>
    <mc:Fallback xmlns="">
      <p:transition spd="slow" advTm="181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F137C25-EA9D-4477-BB65-D47182C3B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59" y="193814"/>
            <a:ext cx="416279" cy="352668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E9B575A-74AE-40CB-A7A1-997E127EC969}"/>
              </a:ext>
            </a:extLst>
          </p:cNvPr>
          <p:cNvSpPr/>
          <p:nvPr/>
        </p:nvSpPr>
        <p:spPr>
          <a:xfrm>
            <a:off x="1056480" y="340002"/>
            <a:ext cx="39600" cy="324000"/>
          </a:xfrm>
          <a:prstGeom prst="rect">
            <a:avLst/>
          </a:prstGeom>
          <a:solidFill>
            <a:srgbClr val="F794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8878B4-A000-4DBA-95E6-BEC5FECC7186}"/>
              </a:ext>
            </a:extLst>
          </p:cNvPr>
          <p:cNvSpPr txBox="1"/>
          <p:nvPr/>
        </p:nvSpPr>
        <p:spPr>
          <a:xfrm>
            <a:off x="1240669" y="183171"/>
            <a:ext cx="63020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SQL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优化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200" name="Picture 8" descr="Laravel随笔（二）：MVC | Yao've done">
            <a:extLst>
              <a:ext uri="{FF2B5EF4-FFF2-40B4-BE49-F238E27FC236}">
                <a16:creationId xmlns:a16="http://schemas.microsoft.com/office/drawing/2014/main" id="{60E7BE89-3D8D-4B51-9119-CCEBE91A7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80" y="3923481"/>
            <a:ext cx="4314903" cy="275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ï$ḷïḓè">
            <a:extLst>
              <a:ext uri="{FF2B5EF4-FFF2-40B4-BE49-F238E27FC236}">
                <a16:creationId xmlns:a16="http://schemas.microsoft.com/office/drawing/2014/main" id="{A3D99C68-B97B-4B83-A39C-0526314F0F11}"/>
              </a:ext>
            </a:extLst>
          </p:cNvPr>
          <p:cNvSpPr/>
          <p:nvPr/>
        </p:nvSpPr>
        <p:spPr>
          <a:xfrm>
            <a:off x="443361" y="3616031"/>
            <a:ext cx="5646289" cy="70179"/>
          </a:xfrm>
          <a:prstGeom prst="rect">
            <a:avLst/>
          </a:prstGeom>
          <a:solidFill>
            <a:schemeClr val="accent1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iṥḷíḋè">
            <a:extLst>
              <a:ext uri="{FF2B5EF4-FFF2-40B4-BE49-F238E27FC236}">
                <a16:creationId xmlns:a16="http://schemas.microsoft.com/office/drawing/2014/main" id="{6B6CE3E4-6021-4197-8F4B-1E6143509614}"/>
              </a:ext>
            </a:extLst>
          </p:cNvPr>
          <p:cNvSpPr/>
          <p:nvPr/>
        </p:nvSpPr>
        <p:spPr>
          <a:xfrm>
            <a:off x="443361" y="2814453"/>
            <a:ext cx="5646289" cy="629032"/>
          </a:xfrm>
          <a:prstGeom prst="rect">
            <a:avLst/>
          </a:prstGeom>
          <a:noFill/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2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>
              <a:buSzPct val="25000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业务逻辑中大部分为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层与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的数据交互</a:t>
            </a:r>
          </a:p>
        </p:txBody>
      </p:sp>
      <p:sp>
        <p:nvSpPr>
          <p:cNvPr id="17" name="ïśļíḑé">
            <a:extLst>
              <a:ext uri="{FF2B5EF4-FFF2-40B4-BE49-F238E27FC236}">
                <a16:creationId xmlns:a16="http://schemas.microsoft.com/office/drawing/2014/main" id="{BE7C377C-E302-49E6-ACED-19953CDC9BF3}"/>
              </a:ext>
            </a:extLst>
          </p:cNvPr>
          <p:cNvSpPr/>
          <p:nvPr/>
        </p:nvSpPr>
        <p:spPr>
          <a:xfrm>
            <a:off x="6089650" y="3601950"/>
            <a:ext cx="5429250" cy="108000"/>
          </a:xfrm>
          <a:prstGeom prst="rect">
            <a:avLst/>
          </a:prstGeom>
          <a:solidFill>
            <a:schemeClr val="accent2"/>
          </a:solidFill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 defTabSz="914354"/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9" name="ïṥḷîḋé">
            <a:extLst>
              <a:ext uri="{FF2B5EF4-FFF2-40B4-BE49-F238E27FC236}">
                <a16:creationId xmlns:a16="http://schemas.microsoft.com/office/drawing/2014/main" id="{BE2D805C-AD56-44FE-8AD5-9A4995A4118D}"/>
              </a:ext>
            </a:extLst>
          </p:cNvPr>
          <p:cNvSpPr/>
          <p:nvPr/>
        </p:nvSpPr>
        <p:spPr>
          <a:xfrm>
            <a:off x="6762750" y="3864700"/>
            <a:ext cx="5429250" cy="365349"/>
          </a:xfrm>
          <a:prstGeom prst="rect">
            <a:avLst/>
          </a:prstGeom>
          <a:noFill/>
          <a:ln w="12700" cap="rnd">
            <a:noFill/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>
              <a:buSzPct val="25000"/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执行效率对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业务代码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影响逐渐增大</a:t>
            </a:r>
          </a:p>
        </p:txBody>
      </p:sp>
      <p:pic>
        <p:nvPicPr>
          <p:cNvPr id="3084" name="Picture 12" descr="SQL基本编码规范| 嘻嘻IT">
            <a:extLst>
              <a:ext uri="{FF2B5EF4-FFF2-40B4-BE49-F238E27FC236}">
                <a16:creationId xmlns:a16="http://schemas.microsoft.com/office/drawing/2014/main" id="{81174BF4-4446-4F48-90AB-C0F12EEC2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790" y="1168731"/>
            <a:ext cx="5101654" cy="191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87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56"/>
    </mc:Choice>
    <mc:Fallback xmlns="">
      <p:transition spd="slow" advTm="24456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F137C25-EA9D-4477-BB65-D47182C3B4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59" y="193814"/>
            <a:ext cx="416279" cy="352668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E9B575A-74AE-40CB-A7A1-997E127EC969}"/>
              </a:ext>
            </a:extLst>
          </p:cNvPr>
          <p:cNvSpPr/>
          <p:nvPr/>
        </p:nvSpPr>
        <p:spPr>
          <a:xfrm>
            <a:off x="1056480" y="340002"/>
            <a:ext cx="39600" cy="324000"/>
          </a:xfrm>
          <a:prstGeom prst="rect">
            <a:avLst/>
          </a:prstGeom>
          <a:solidFill>
            <a:srgbClr val="F794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480F38-4662-45FB-87EB-FE981B323F23}"/>
              </a:ext>
            </a:extLst>
          </p:cNvPr>
          <p:cNvSpPr txBox="1"/>
          <p:nvPr/>
        </p:nvSpPr>
        <p:spPr>
          <a:xfrm>
            <a:off x="713678" y="2955073"/>
            <a:ext cx="2034986" cy="473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8878B4-A000-4DBA-95E6-BEC5FECC7186}"/>
              </a:ext>
            </a:extLst>
          </p:cNvPr>
          <p:cNvSpPr txBox="1"/>
          <p:nvPr/>
        </p:nvSpPr>
        <p:spPr>
          <a:xfrm>
            <a:off x="1240669" y="183171"/>
            <a:ext cx="63020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SQL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优化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慢查询日志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BA9547A-2CEE-402F-BA68-248B062F9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0" name="#19643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3AFF2A4-10C4-4814-8DDF-6B7C42C29BE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81038" y="1155035"/>
            <a:ext cx="11097304" cy="4988578"/>
            <a:chOff x="681038" y="1155035"/>
            <a:chExt cx="11097304" cy="4988578"/>
          </a:xfrm>
        </p:grpSpPr>
        <p:grpSp>
          <p:nvGrpSpPr>
            <p:cNvPr id="11" name="ïṧḷiḓe">
              <a:extLst>
                <a:ext uri="{FF2B5EF4-FFF2-40B4-BE49-F238E27FC236}">
                  <a16:creationId xmlns:a16="http://schemas.microsoft.com/office/drawing/2014/main" id="{FD66B4A0-DBDC-46D4-B511-70BF56586A94}"/>
                </a:ext>
              </a:extLst>
            </p:cNvPr>
            <p:cNvGrpSpPr/>
            <p:nvPr/>
          </p:nvGrpSpPr>
          <p:grpSpPr>
            <a:xfrm>
              <a:off x="681038" y="1155035"/>
              <a:ext cx="4289961" cy="4988578"/>
              <a:chOff x="681038" y="1155035"/>
              <a:chExt cx="5560027" cy="4988578"/>
            </a:xfrm>
          </p:grpSpPr>
          <p:sp>
            <p:nvSpPr>
              <p:cNvPr id="30" name="išḷîḑé">
                <a:extLst>
                  <a:ext uri="{FF2B5EF4-FFF2-40B4-BE49-F238E27FC236}">
                    <a16:creationId xmlns:a16="http://schemas.microsoft.com/office/drawing/2014/main" id="{F3086CF0-7013-4C3B-9112-7805AB273666}"/>
                  </a:ext>
                </a:extLst>
              </p:cNvPr>
              <p:cNvSpPr/>
              <p:nvPr/>
            </p:nvSpPr>
            <p:spPr bwMode="auto">
              <a:xfrm>
                <a:off x="681038" y="1155035"/>
                <a:ext cx="4494682" cy="4988578"/>
              </a:xfrm>
              <a:custGeom>
                <a:avLst/>
                <a:gdLst>
                  <a:gd name="T0" fmla="*/ 0 w 578"/>
                  <a:gd name="T1" fmla="*/ 0 h 579"/>
                  <a:gd name="T2" fmla="*/ 578 w 578"/>
                  <a:gd name="T3" fmla="*/ 0 h 579"/>
                  <a:gd name="T4" fmla="*/ 578 w 578"/>
                  <a:gd name="T5" fmla="*/ 579 h 579"/>
                  <a:gd name="T6" fmla="*/ 0 w 578"/>
                  <a:gd name="T7" fmla="*/ 579 h 5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78" h="579">
                    <a:moveTo>
                      <a:pt x="0" y="0"/>
                    </a:moveTo>
                    <a:lnTo>
                      <a:pt x="578" y="0"/>
                    </a:lnTo>
                    <a:lnTo>
                      <a:pt x="578" y="579"/>
                    </a:lnTo>
                    <a:lnTo>
                      <a:pt x="0" y="579"/>
                    </a:lnTo>
                  </a:path>
                </a:pathLst>
              </a:custGeom>
              <a:noFill/>
              <a:ln w="9525" cap="flat" cmpd="sng">
                <a:solidFill>
                  <a:schemeClr val="bg1">
                    <a:lumMod val="75000"/>
                  </a:schemeClr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square" lIns="90000" tIns="46800" rIns="90000" bIns="46800" anchor="ctr">
                <a:normAutofit lnSpcReduction="10000"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dirty="0"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# </a:t>
                </a:r>
                <a:r>
                  <a:rPr lang="en-US" altLang="zh-CN" dirty="0" err="1"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User@Host</a:t>
                </a:r>
                <a:r>
                  <a:rPr lang="en-US" altLang="zh-CN" dirty="0"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: </a:t>
                </a:r>
                <a:r>
                  <a:rPr lang="en-US" altLang="zh-CN" dirty="0" err="1"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consumemgr</a:t>
                </a:r>
                <a:r>
                  <a:rPr lang="en-US" altLang="zh-CN" dirty="0"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[</a:t>
                </a:r>
                <a:r>
                  <a:rPr lang="en-US" altLang="zh-CN" dirty="0" err="1"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consumemgr</a:t>
                </a:r>
                <a:r>
                  <a:rPr lang="en-US" altLang="zh-CN" dirty="0"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] @  [10.2.12.60]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dirty="0"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# </a:t>
                </a:r>
                <a:r>
                  <a:rPr lang="en-US" altLang="zh-CN" b="1" dirty="0" err="1">
                    <a:solidFill>
                      <a:srgbClr val="FF0000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Query_time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: 0.480447  </a:t>
                </a:r>
                <a:r>
                  <a:rPr lang="en-US" altLang="zh-CN" b="1" dirty="0" err="1">
                    <a:solidFill>
                      <a:srgbClr val="FF0000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Lock_time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: 0.000015 </a:t>
                </a:r>
                <a:r>
                  <a:rPr lang="en-US" altLang="zh-CN" b="1" dirty="0" err="1">
                    <a:solidFill>
                      <a:srgbClr val="FF0000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Rows_sent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: 0  </a:t>
                </a:r>
                <a:r>
                  <a:rPr lang="en-US" altLang="zh-CN" b="1" dirty="0" err="1">
                    <a:solidFill>
                      <a:srgbClr val="FF0000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Rows_examined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: 199216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dirty="0"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use </a:t>
                </a:r>
                <a:r>
                  <a:rPr lang="en-US" altLang="zh-CN" dirty="0" err="1"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consumemgr</a:t>
                </a:r>
                <a:r>
                  <a:rPr lang="en-US" altLang="zh-CN" dirty="0"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;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dirty="0"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SET timestamp=1596017859;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dirty="0"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select * from `</a:t>
                </a:r>
                <a:r>
                  <a:rPr lang="en-US" altLang="zh-CN" dirty="0" err="1"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recruitmgr_consume</a:t>
                </a:r>
                <a:r>
                  <a:rPr lang="en-US" altLang="zh-CN" dirty="0"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` where `email` = 'qiaox@zju.edu.cn' and `</a:t>
                </a:r>
                <a:r>
                  <a:rPr lang="en-US" altLang="zh-CN" dirty="0" err="1"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project_id</a:t>
                </a:r>
                <a:r>
                  <a:rPr lang="en-US" altLang="zh-CN" dirty="0">
                    <a:latin typeface="Calibri" panose="020F0502020204030204" pitchFamily="34" charset="0"/>
                    <a:ea typeface="微软雅黑" panose="020B0503020204020204" pitchFamily="34" charset="-122"/>
                    <a:cs typeface="Calibri" panose="020F0502020204030204" pitchFamily="34" charset="0"/>
                  </a:rPr>
                  <a:t>` = '1000000352';</a:t>
                </a:r>
              </a:p>
            </p:txBody>
          </p:sp>
          <p:sp>
            <p:nvSpPr>
              <p:cNvPr id="31" name="ïṥ1îdè">
                <a:extLst>
                  <a:ext uri="{FF2B5EF4-FFF2-40B4-BE49-F238E27FC236}">
                    <a16:creationId xmlns:a16="http://schemas.microsoft.com/office/drawing/2014/main" id="{5660147D-4597-465E-A76F-23CCF32FC200}"/>
                  </a:ext>
                </a:extLst>
              </p:cNvPr>
              <p:cNvSpPr/>
              <p:nvPr/>
            </p:nvSpPr>
            <p:spPr bwMode="auto">
              <a:xfrm>
                <a:off x="5175719" y="3575772"/>
                <a:ext cx="1065346" cy="0"/>
              </a:xfrm>
              <a:prstGeom prst="line">
                <a:avLst/>
              </a:prstGeom>
              <a:noFill/>
              <a:ln w="9525">
                <a:solidFill>
                  <a:schemeClr val="bg1">
                    <a:lumMod val="75000"/>
                  </a:schemeClr>
                </a:solidFill>
                <a:round/>
                <a:headEnd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/>
              <a:p>
                <a:endParaRPr lang="zh-CN" altLang="en-US"/>
              </a:p>
            </p:txBody>
          </p:sp>
        </p:grpSp>
        <p:sp>
          <p:nvSpPr>
            <p:cNvPr id="12" name="îs1ïḑê">
              <a:extLst>
                <a:ext uri="{FF2B5EF4-FFF2-40B4-BE49-F238E27FC236}">
                  <a16:creationId xmlns:a16="http://schemas.microsoft.com/office/drawing/2014/main" id="{286F4C0E-F33E-498E-8081-A2C656189967}"/>
                </a:ext>
              </a:extLst>
            </p:cNvPr>
            <p:cNvSpPr/>
            <p:nvPr/>
          </p:nvSpPr>
          <p:spPr>
            <a:xfrm>
              <a:off x="5301307" y="2164769"/>
              <a:ext cx="6477035" cy="28220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anchor="t" anchorCtr="0">
              <a:normAutofit/>
            </a:bodyPr>
            <a:lstStyle/>
            <a:p>
              <a:pPr marL="285750" indent="-285750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慢查询日志以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#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作为起始符。</a:t>
              </a:r>
            </a:p>
            <a:p>
              <a:pPr marL="742950" lvl="1" indent="-285750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User@Host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：表示用户和慢查询查询的</a:t>
              </a: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ip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地址。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Query_time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: 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表示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SQL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查询持续时间， 单位 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秒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pPr marL="742950" lvl="1" indent="-285750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Lock_time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: 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表示获取锁的时间， 单位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秒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</a:p>
            <a:p>
              <a:pPr marL="742950" lvl="1" indent="-285750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Rows_sent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: 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表示发送给客户端的行数。</a:t>
              </a:r>
            </a:p>
            <a:p>
              <a:pPr marL="742950" lvl="1" indent="-285750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20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Rows_examined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: 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表示：服务器层检查的行数。</a:t>
              </a:r>
            </a:p>
            <a:p>
              <a:pPr marL="742950" lvl="1" indent="-285750">
                <a:lnSpc>
                  <a:spcPct val="12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set timestamp 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：表示 慢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SQL 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记录时的时间戳。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960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144"/>
    </mc:Choice>
    <mc:Fallback xmlns="">
      <p:transition spd="slow" advTm="2814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F137C25-EA9D-4477-BB65-D47182C3B4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59" y="193814"/>
            <a:ext cx="416279" cy="352668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E9B575A-74AE-40CB-A7A1-997E127EC969}"/>
              </a:ext>
            </a:extLst>
          </p:cNvPr>
          <p:cNvSpPr/>
          <p:nvPr/>
        </p:nvSpPr>
        <p:spPr>
          <a:xfrm>
            <a:off x="1056480" y="340002"/>
            <a:ext cx="39600" cy="324000"/>
          </a:xfrm>
          <a:prstGeom prst="rect">
            <a:avLst/>
          </a:prstGeom>
          <a:solidFill>
            <a:srgbClr val="F794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8878B4-A000-4DBA-95E6-BEC5FECC7186}"/>
              </a:ext>
            </a:extLst>
          </p:cNvPr>
          <p:cNvSpPr txBox="1"/>
          <p:nvPr/>
        </p:nvSpPr>
        <p:spPr>
          <a:xfrm>
            <a:off x="1240669" y="183171"/>
            <a:ext cx="63020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SQL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优化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优化方式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BA9547A-2CEE-402F-BA68-248B062F9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2D9B70B-79D5-4524-95D1-05A49057B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40652"/>
            <a:ext cx="10363200" cy="132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#20079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3A5D0E6F-FA75-4DBE-B1B0-70854F2C1ACA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06538" y="2358001"/>
            <a:ext cx="10850972" cy="4316828"/>
            <a:chOff x="669516" y="639000"/>
            <a:chExt cx="10850972" cy="4316828"/>
          </a:xfrm>
        </p:grpSpPr>
        <p:sp>
          <p:nvSpPr>
            <p:cNvPr id="42" name="îṧlîḍé">
              <a:extLst>
                <a:ext uri="{FF2B5EF4-FFF2-40B4-BE49-F238E27FC236}">
                  <a16:creationId xmlns:a16="http://schemas.microsoft.com/office/drawing/2014/main" id="{8639F5A4-D4E9-48A0-8741-D5FA262126D6}"/>
                </a:ext>
              </a:extLst>
            </p:cNvPr>
            <p:cNvSpPr/>
            <p:nvPr/>
          </p:nvSpPr>
          <p:spPr>
            <a:xfrm rot="10800000">
              <a:off x="3937586" y="639000"/>
              <a:ext cx="4316828" cy="4316828"/>
            </a:xfrm>
            <a:prstGeom prst="blockArc">
              <a:avLst>
                <a:gd name="adj1" fmla="val 10800000"/>
                <a:gd name="adj2" fmla="val 40523"/>
                <a:gd name="adj3" fmla="val 906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iṩḻîďe">
              <a:extLst>
                <a:ext uri="{FF2B5EF4-FFF2-40B4-BE49-F238E27FC236}">
                  <a16:creationId xmlns:a16="http://schemas.microsoft.com/office/drawing/2014/main" id="{40DCC3CF-40F1-4177-9FAC-A857C98AC0EA}"/>
                </a:ext>
              </a:extLst>
            </p:cNvPr>
            <p:cNvSpPr/>
            <p:nvPr/>
          </p:nvSpPr>
          <p:spPr bwMode="auto">
            <a:xfrm>
              <a:off x="5299995" y="2681043"/>
              <a:ext cx="1590633" cy="1839900"/>
            </a:xfrm>
            <a:custGeom>
              <a:avLst/>
              <a:gdLst>
                <a:gd name="T0" fmla="*/ 577 w 1155"/>
                <a:gd name="T1" fmla="*/ 0 h 1336"/>
                <a:gd name="T2" fmla="*/ 0 w 1155"/>
                <a:gd name="T3" fmla="*/ 335 h 1336"/>
                <a:gd name="T4" fmla="*/ 0 w 1155"/>
                <a:gd name="T5" fmla="*/ 1004 h 1336"/>
                <a:gd name="T6" fmla="*/ 577 w 1155"/>
                <a:gd name="T7" fmla="*/ 1336 h 1336"/>
                <a:gd name="T8" fmla="*/ 1155 w 1155"/>
                <a:gd name="T9" fmla="*/ 1004 h 1336"/>
                <a:gd name="T10" fmla="*/ 1155 w 1155"/>
                <a:gd name="T11" fmla="*/ 335 h 1336"/>
                <a:gd name="T12" fmla="*/ 577 w 1155"/>
                <a:gd name="T13" fmla="*/ 0 h 1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5" h="1336">
                  <a:moveTo>
                    <a:pt x="577" y="0"/>
                  </a:moveTo>
                  <a:lnTo>
                    <a:pt x="0" y="335"/>
                  </a:lnTo>
                  <a:lnTo>
                    <a:pt x="0" y="1004"/>
                  </a:lnTo>
                  <a:lnTo>
                    <a:pt x="577" y="1336"/>
                  </a:lnTo>
                  <a:lnTo>
                    <a:pt x="1155" y="1004"/>
                  </a:lnTo>
                  <a:lnTo>
                    <a:pt x="1155" y="335"/>
                  </a:lnTo>
                  <a:lnTo>
                    <a:pt x="577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4" name="îṥļiďe">
              <a:extLst>
                <a:ext uri="{FF2B5EF4-FFF2-40B4-BE49-F238E27FC236}">
                  <a16:creationId xmlns:a16="http://schemas.microsoft.com/office/drawing/2014/main" id="{AE660743-EFE6-4E1B-A397-B7476F1147F6}"/>
                </a:ext>
              </a:extLst>
            </p:cNvPr>
            <p:cNvSpPr/>
            <p:nvPr/>
          </p:nvSpPr>
          <p:spPr bwMode="auto">
            <a:xfrm>
              <a:off x="5299995" y="2681043"/>
              <a:ext cx="1590633" cy="918573"/>
            </a:xfrm>
            <a:custGeom>
              <a:avLst/>
              <a:gdLst>
                <a:gd name="T0" fmla="*/ 1155 w 1155"/>
                <a:gd name="T1" fmla="*/ 335 h 667"/>
                <a:gd name="T2" fmla="*/ 1155 w 1155"/>
                <a:gd name="T3" fmla="*/ 335 h 667"/>
                <a:gd name="T4" fmla="*/ 1155 w 1155"/>
                <a:gd name="T5" fmla="*/ 335 h 667"/>
                <a:gd name="T6" fmla="*/ 577 w 1155"/>
                <a:gd name="T7" fmla="*/ 0 h 667"/>
                <a:gd name="T8" fmla="*/ 3 w 1155"/>
                <a:gd name="T9" fmla="*/ 335 h 667"/>
                <a:gd name="T10" fmla="*/ 0 w 1155"/>
                <a:gd name="T11" fmla="*/ 335 h 667"/>
                <a:gd name="T12" fmla="*/ 0 w 1155"/>
                <a:gd name="T13" fmla="*/ 335 h 667"/>
                <a:gd name="T14" fmla="*/ 0 w 1155"/>
                <a:gd name="T15" fmla="*/ 335 h 667"/>
                <a:gd name="T16" fmla="*/ 3 w 1155"/>
                <a:gd name="T17" fmla="*/ 335 h 667"/>
                <a:gd name="T18" fmla="*/ 577 w 1155"/>
                <a:gd name="T19" fmla="*/ 667 h 667"/>
                <a:gd name="T20" fmla="*/ 1155 w 1155"/>
                <a:gd name="T21" fmla="*/ 335 h 667"/>
                <a:gd name="T22" fmla="*/ 1155 w 1155"/>
                <a:gd name="T23" fmla="*/ 335 h 667"/>
                <a:gd name="T24" fmla="*/ 1155 w 1155"/>
                <a:gd name="T25" fmla="*/ 335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5" h="667">
                  <a:moveTo>
                    <a:pt x="1155" y="335"/>
                  </a:moveTo>
                  <a:lnTo>
                    <a:pt x="1155" y="335"/>
                  </a:lnTo>
                  <a:lnTo>
                    <a:pt x="1155" y="335"/>
                  </a:lnTo>
                  <a:lnTo>
                    <a:pt x="577" y="0"/>
                  </a:lnTo>
                  <a:lnTo>
                    <a:pt x="3" y="335"/>
                  </a:lnTo>
                  <a:lnTo>
                    <a:pt x="0" y="335"/>
                  </a:lnTo>
                  <a:lnTo>
                    <a:pt x="0" y="335"/>
                  </a:lnTo>
                  <a:lnTo>
                    <a:pt x="0" y="335"/>
                  </a:lnTo>
                  <a:lnTo>
                    <a:pt x="3" y="335"/>
                  </a:lnTo>
                  <a:lnTo>
                    <a:pt x="577" y="667"/>
                  </a:lnTo>
                  <a:lnTo>
                    <a:pt x="1155" y="335"/>
                  </a:lnTo>
                  <a:lnTo>
                    <a:pt x="1155" y="335"/>
                  </a:lnTo>
                  <a:lnTo>
                    <a:pt x="1155" y="335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5" name="iṩľïdé">
              <a:extLst>
                <a:ext uri="{FF2B5EF4-FFF2-40B4-BE49-F238E27FC236}">
                  <a16:creationId xmlns:a16="http://schemas.microsoft.com/office/drawing/2014/main" id="{DC3A12FC-0FCA-479B-85E3-2776B0D482C5}"/>
                </a:ext>
              </a:extLst>
            </p:cNvPr>
            <p:cNvSpPr/>
            <p:nvPr/>
          </p:nvSpPr>
          <p:spPr bwMode="auto">
            <a:xfrm>
              <a:off x="5299995" y="3142396"/>
              <a:ext cx="797382" cy="1378548"/>
            </a:xfrm>
            <a:custGeom>
              <a:avLst/>
              <a:gdLst>
                <a:gd name="T0" fmla="*/ 3 w 579"/>
                <a:gd name="T1" fmla="*/ 0 h 1001"/>
                <a:gd name="T2" fmla="*/ 0 w 579"/>
                <a:gd name="T3" fmla="*/ 0 h 1001"/>
                <a:gd name="T4" fmla="*/ 0 w 579"/>
                <a:gd name="T5" fmla="*/ 669 h 1001"/>
                <a:gd name="T6" fmla="*/ 577 w 579"/>
                <a:gd name="T7" fmla="*/ 1001 h 1001"/>
                <a:gd name="T8" fmla="*/ 579 w 579"/>
                <a:gd name="T9" fmla="*/ 1001 h 1001"/>
                <a:gd name="T10" fmla="*/ 579 w 579"/>
                <a:gd name="T11" fmla="*/ 332 h 1001"/>
                <a:gd name="T12" fmla="*/ 577 w 579"/>
                <a:gd name="T13" fmla="*/ 332 h 1001"/>
                <a:gd name="T14" fmla="*/ 3 w 579"/>
                <a:gd name="T15" fmla="*/ 0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9" h="1001">
                  <a:moveTo>
                    <a:pt x="3" y="0"/>
                  </a:moveTo>
                  <a:lnTo>
                    <a:pt x="0" y="0"/>
                  </a:lnTo>
                  <a:lnTo>
                    <a:pt x="0" y="669"/>
                  </a:lnTo>
                  <a:lnTo>
                    <a:pt x="577" y="1001"/>
                  </a:lnTo>
                  <a:lnTo>
                    <a:pt x="579" y="1001"/>
                  </a:lnTo>
                  <a:lnTo>
                    <a:pt x="579" y="332"/>
                  </a:lnTo>
                  <a:lnTo>
                    <a:pt x="577" y="332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6" name="ïṣḷîďe">
              <a:extLst>
                <a:ext uri="{FF2B5EF4-FFF2-40B4-BE49-F238E27FC236}">
                  <a16:creationId xmlns:a16="http://schemas.microsoft.com/office/drawing/2014/main" id="{04F4783F-4A74-4D9C-B16A-0F1158B7D4B5}"/>
                </a:ext>
              </a:extLst>
            </p:cNvPr>
            <p:cNvSpPr/>
            <p:nvPr/>
          </p:nvSpPr>
          <p:spPr bwMode="auto">
            <a:xfrm>
              <a:off x="5299995" y="2681043"/>
              <a:ext cx="797382" cy="918573"/>
            </a:xfrm>
            <a:custGeom>
              <a:avLst/>
              <a:gdLst>
                <a:gd name="T0" fmla="*/ 579 w 579"/>
                <a:gd name="T1" fmla="*/ 3 h 667"/>
                <a:gd name="T2" fmla="*/ 577 w 579"/>
                <a:gd name="T3" fmla="*/ 0 h 667"/>
                <a:gd name="T4" fmla="*/ 3 w 579"/>
                <a:gd name="T5" fmla="*/ 335 h 667"/>
                <a:gd name="T6" fmla="*/ 0 w 579"/>
                <a:gd name="T7" fmla="*/ 335 h 667"/>
                <a:gd name="T8" fmla="*/ 0 w 579"/>
                <a:gd name="T9" fmla="*/ 335 h 667"/>
                <a:gd name="T10" fmla="*/ 0 w 579"/>
                <a:gd name="T11" fmla="*/ 335 h 667"/>
                <a:gd name="T12" fmla="*/ 3 w 579"/>
                <a:gd name="T13" fmla="*/ 335 h 667"/>
                <a:gd name="T14" fmla="*/ 577 w 579"/>
                <a:gd name="T15" fmla="*/ 667 h 667"/>
                <a:gd name="T16" fmla="*/ 579 w 579"/>
                <a:gd name="T17" fmla="*/ 667 h 667"/>
                <a:gd name="T18" fmla="*/ 579 w 579"/>
                <a:gd name="T19" fmla="*/ 3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9" h="667">
                  <a:moveTo>
                    <a:pt x="579" y="3"/>
                  </a:moveTo>
                  <a:lnTo>
                    <a:pt x="577" y="0"/>
                  </a:lnTo>
                  <a:lnTo>
                    <a:pt x="3" y="335"/>
                  </a:lnTo>
                  <a:lnTo>
                    <a:pt x="0" y="335"/>
                  </a:lnTo>
                  <a:lnTo>
                    <a:pt x="0" y="335"/>
                  </a:lnTo>
                  <a:lnTo>
                    <a:pt x="0" y="335"/>
                  </a:lnTo>
                  <a:lnTo>
                    <a:pt x="3" y="335"/>
                  </a:lnTo>
                  <a:lnTo>
                    <a:pt x="577" y="667"/>
                  </a:lnTo>
                  <a:lnTo>
                    <a:pt x="579" y="667"/>
                  </a:lnTo>
                  <a:lnTo>
                    <a:pt x="579" y="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îś1íḑê">
              <a:extLst>
                <a:ext uri="{FF2B5EF4-FFF2-40B4-BE49-F238E27FC236}">
                  <a16:creationId xmlns:a16="http://schemas.microsoft.com/office/drawing/2014/main" id="{A7AC1D6A-D0E6-497C-97F3-18D50D792107}"/>
                </a:ext>
              </a:extLst>
            </p:cNvPr>
            <p:cNvSpPr/>
            <p:nvPr/>
          </p:nvSpPr>
          <p:spPr bwMode="auto">
            <a:xfrm>
              <a:off x="4901992" y="2452433"/>
              <a:ext cx="1192630" cy="689963"/>
            </a:xfrm>
            <a:custGeom>
              <a:avLst/>
              <a:gdLst>
                <a:gd name="T0" fmla="*/ 0 w 866"/>
                <a:gd name="T1" fmla="*/ 335 h 501"/>
                <a:gd name="T2" fmla="*/ 289 w 866"/>
                <a:gd name="T3" fmla="*/ 501 h 501"/>
                <a:gd name="T4" fmla="*/ 866 w 866"/>
                <a:gd name="T5" fmla="*/ 166 h 501"/>
                <a:gd name="T6" fmla="*/ 579 w 866"/>
                <a:gd name="T7" fmla="*/ 0 h 501"/>
                <a:gd name="T8" fmla="*/ 0 w 866"/>
                <a:gd name="T9" fmla="*/ 335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501">
                  <a:moveTo>
                    <a:pt x="0" y="335"/>
                  </a:moveTo>
                  <a:lnTo>
                    <a:pt x="289" y="501"/>
                  </a:lnTo>
                  <a:lnTo>
                    <a:pt x="866" y="166"/>
                  </a:lnTo>
                  <a:lnTo>
                    <a:pt x="579" y="0"/>
                  </a:lnTo>
                  <a:lnTo>
                    <a:pt x="0" y="33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îšḻïdè">
              <a:extLst>
                <a:ext uri="{FF2B5EF4-FFF2-40B4-BE49-F238E27FC236}">
                  <a16:creationId xmlns:a16="http://schemas.microsoft.com/office/drawing/2014/main" id="{1657235D-8FAC-476F-A303-96B94F2EC8F5}"/>
                </a:ext>
              </a:extLst>
            </p:cNvPr>
            <p:cNvSpPr/>
            <p:nvPr/>
          </p:nvSpPr>
          <p:spPr bwMode="auto">
            <a:xfrm>
              <a:off x="6097376" y="2452433"/>
              <a:ext cx="1192630" cy="689963"/>
            </a:xfrm>
            <a:custGeom>
              <a:avLst/>
              <a:gdLst>
                <a:gd name="T0" fmla="*/ 866 w 866"/>
                <a:gd name="T1" fmla="*/ 335 h 501"/>
                <a:gd name="T2" fmla="*/ 576 w 866"/>
                <a:gd name="T3" fmla="*/ 501 h 501"/>
                <a:gd name="T4" fmla="*/ 0 w 866"/>
                <a:gd name="T5" fmla="*/ 169 h 501"/>
                <a:gd name="T6" fmla="*/ 287 w 866"/>
                <a:gd name="T7" fmla="*/ 0 h 501"/>
                <a:gd name="T8" fmla="*/ 866 w 866"/>
                <a:gd name="T9" fmla="*/ 335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501">
                  <a:moveTo>
                    <a:pt x="866" y="335"/>
                  </a:moveTo>
                  <a:lnTo>
                    <a:pt x="576" y="501"/>
                  </a:lnTo>
                  <a:lnTo>
                    <a:pt x="0" y="169"/>
                  </a:lnTo>
                  <a:lnTo>
                    <a:pt x="287" y="0"/>
                  </a:lnTo>
                  <a:lnTo>
                    <a:pt x="866" y="335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9" name="îś1idé">
              <a:extLst>
                <a:ext uri="{FF2B5EF4-FFF2-40B4-BE49-F238E27FC236}">
                  <a16:creationId xmlns:a16="http://schemas.microsoft.com/office/drawing/2014/main" id="{230AC990-4894-484E-BD32-151B9672A782}"/>
                </a:ext>
              </a:extLst>
            </p:cNvPr>
            <p:cNvSpPr/>
            <p:nvPr/>
          </p:nvSpPr>
          <p:spPr bwMode="auto">
            <a:xfrm>
              <a:off x="4901992" y="3142396"/>
              <a:ext cx="1195384" cy="689963"/>
            </a:xfrm>
            <a:custGeom>
              <a:avLst/>
              <a:gdLst>
                <a:gd name="T0" fmla="*/ 0 w 868"/>
                <a:gd name="T1" fmla="*/ 166 h 501"/>
                <a:gd name="T2" fmla="*/ 289 w 868"/>
                <a:gd name="T3" fmla="*/ 0 h 501"/>
                <a:gd name="T4" fmla="*/ 868 w 868"/>
                <a:gd name="T5" fmla="*/ 332 h 501"/>
                <a:gd name="T6" fmla="*/ 579 w 868"/>
                <a:gd name="T7" fmla="*/ 501 h 501"/>
                <a:gd name="T8" fmla="*/ 0 w 868"/>
                <a:gd name="T9" fmla="*/ 166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8" h="501">
                  <a:moveTo>
                    <a:pt x="0" y="166"/>
                  </a:moveTo>
                  <a:lnTo>
                    <a:pt x="289" y="0"/>
                  </a:lnTo>
                  <a:lnTo>
                    <a:pt x="868" y="332"/>
                  </a:lnTo>
                  <a:lnTo>
                    <a:pt x="579" y="501"/>
                  </a:lnTo>
                  <a:lnTo>
                    <a:pt x="0" y="16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0" name="iSliḍê">
              <a:extLst>
                <a:ext uri="{FF2B5EF4-FFF2-40B4-BE49-F238E27FC236}">
                  <a16:creationId xmlns:a16="http://schemas.microsoft.com/office/drawing/2014/main" id="{B652CE87-11BF-414C-9FEE-3A0EBBFF9775}"/>
                </a:ext>
              </a:extLst>
            </p:cNvPr>
            <p:cNvSpPr/>
            <p:nvPr/>
          </p:nvSpPr>
          <p:spPr bwMode="auto">
            <a:xfrm>
              <a:off x="6097376" y="3142396"/>
              <a:ext cx="1192630" cy="689963"/>
            </a:xfrm>
            <a:custGeom>
              <a:avLst/>
              <a:gdLst>
                <a:gd name="T0" fmla="*/ 866 w 866"/>
                <a:gd name="T1" fmla="*/ 166 h 501"/>
                <a:gd name="T2" fmla="*/ 576 w 866"/>
                <a:gd name="T3" fmla="*/ 0 h 501"/>
                <a:gd name="T4" fmla="*/ 0 w 866"/>
                <a:gd name="T5" fmla="*/ 332 h 501"/>
                <a:gd name="T6" fmla="*/ 287 w 866"/>
                <a:gd name="T7" fmla="*/ 501 h 501"/>
                <a:gd name="T8" fmla="*/ 866 w 866"/>
                <a:gd name="T9" fmla="*/ 166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6" h="501">
                  <a:moveTo>
                    <a:pt x="866" y="166"/>
                  </a:moveTo>
                  <a:lnTo>
                    <a:pt x="576" y="0"/>
                  </a:lnTo>
                  <a:lnTo>
                    <a:pt x="0" y="332"/>
                  </a:lnTo>
                  <a:lnTo>
                    <a:pt x="287" y="501"/>
                  </a:lnTo>
                  <a:lnTo>
                    <a:pt x="866" y="16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1" name="ïşļîḑê">
              <a:extLst>
                <a:ext uri="{FF2B5EF4-FFF2-40B4-BE49-F238E27FC236}">
                  <a16:creationId xmlns:a16="http://schemas.microsoft.com/office/drawing/2014/main" id="{3A403F38-11CE-40A0-B7B0-B4B24191C010}"/>
                </a:ext>
              </a:extLst>
            </p:cNvPr>
            <p:cNvSpPr/>
            <p:nvPr/>
          </p:nvSpPr>
          <p:spPr bwMode="auto">
            <a:xfrm>
              <a:off x="5636071" y="1890199"/>
              <a:ext cx="919857" cy="1392379"/>
            </a:xfrm>
            <a:custGeom>
              <a:avLst/>
              <a:gdLst>
                <a:gd name="T0" fmla="*/ 5 w 913"/>
                <a:gd name="T1" fmla="*/ 402 h 1382"/>
                <a:gd name="T2" fmla="*/ 46 w 913"/>
                <a:gd name="T3" fmla="*/ 264 h 1382"/>
                <a:gd name="T4" fmla="*/ 90 w 913"/>
                <a:gd name="T5" fmla="*/ 187 h 1382"/>
                <a:gd name="T6" fmla="*/ 145 w 913"/>
                <a:gd name="T7" fmla="*/ 122 h 1382"/>
                <a:gd name="T8" fmla="*/ 246 w 913"/>
                <a:gd name="T9" fmla="*/ 49 h 1382"/>
                <a:gd name="T10" fmla="*/ 306 w 913"/>
                <a:gd name="T11" fmla="*/ 25 h 1382"/>
                <a:gd name="T12" fmla="*/ 370 w 913"/>
                <a:gd name="T13" fmla="*/ 9 h 1382"/>
                <a:gd name="T14" fmla="*/ 460 w 913"/>
                <a:gd name="T15" fmla="*/ 0 h 1382"/>
                <a:gd name="T16" fmla="*/ 602 w 913"/>
                <a:gd name="T17" fmla="*/ 16 h 1382"/>
                <a:gd name="T18" fmla="*/ 685 w 913"/>
                <a:gd name="T19" fmla="*/ 46 h 1382"/>
                <a:gd name="T20" fmla="*/ 787 w 913"/>
                <a:gd name="T21" fmla="*/ 110 h 1382"/>
                <a:gd name="T22" fmla="*/ 841 w 913"/>
                <a:gd name="T23" fmla="*/ 166 h 1382"/>
                <a:gd name="T24" fmla="*/ 881 w 913"/>
                <a:gd name="T25" fmla="*/ 233 h 1382"/>
                <a:gd name="T26" fmla="*/ 901 w 913"/>
                <a:gd name="T27" fmla="*/ 288 h 1382"/>
                <a:gd name="T28" fmla="*/ 911 w 913"/>
                <a:gd name="T29" fmla="*/ 348 h 1382"/>
                <a:gd name="T30" fmla="*/ 913 w 913"/>
                <a:gd name="T31" fmla="*/ 414 h 1382"/>
                <a:gd name="T32" fmla="*/ 902 w 913"/>
                <a:gd name="T33" fmla="*/ 481 h 1382"/>
                <a:gd name="T34" fmla="*/ 879 w 913"/>
                <a:gd name="T35" fmla="*/ 547 h 1382"/>
                <a:gd name="T36" fmla="*/ 858 w 913"/>
                <a:gd name="T37" fmla="*/ 586 h 1382"/>
                <a:gd name="T38" fmla="*/ 810 w 913"/>
                <a:gd name="T39" fmla="*/ 651 h 1382"/>
                <a:gd name="T40" fmla="*/ 741 w 913"/>
                <a:gd name="T41" fmla="*/ 718 h 1382"/>
                <a:gd name="T42" fmla="*/ 669 w 913"/>
                <a:gd name="T43" fmla="*/ 780 h 1382"/>
                <a:gd name="T44" fmla="*/ 619 w 913"/>
                <a:gd name="T45" fmla="*/ 830 h 1382"/>
                <a:gd name="T46" fmla="*/ 593 w 913"/>
                <a:gd name="T47" fmla="*/ 869 h 1382"/>
                <a:gd name="T48" fmla="*/ 584 w 913"/>
                <a:gd name="T49" fmla="*/ 899 h 1382"/>
                <a:gd name="T50" fmla="*/ 573 w 913"/>
                <a:gd name="T51" fmla="*/ 998 h 1382"/>
                <a:gd name="T52" fmla="*/ 334 w 913"/>
                <a:gd name="T53" fmla="*/ 1067 h 1382"/>
                <a:gd name="T54" fmla="*/ 342 w 913"/>
                <a:gd name="T55" fmla="*/ 927 h 1382"/>
                <a:gd name="T56" fmla="*/ 350 w 913"/>
                <a:gd name="T57" fmla="*/ 855 h 1382"/>
                <a:gd name="T58" fmla="*/ 377 w 913"/>
                <a:gd name="T59" fmla="*/ 773 h 1382"/>
                <a:gd name="T60" fmla="*/ 402 w 913"/>
                <a:gd name="T61" fmla="*/ 731 h 1382"/>
                <a:gd name="T62" fmla="*/ 455 w 913"/>
                <a:gd name="T63" fmla="*/ 665 h 1382"/>
                <a:gd name="T64" fmla="*/ 526 w 913"/>
                <a:gd name="T65" fmla="*/ 598 h 1382"/>
                <a:gd name="T66" fmla="*/ 600 w 913"/>
                <a:gd name="T67" fmla="*/ 531 h 1382"/>
                <a:gd name="T68" fmla="*/ 641 w 913"/>
                <a:gd name="T69" fmla="*/ 481 h 1382"/>
                <a:gd name="T70" fmla="*/ 655 w 913"/>
                <a:gd name="T71" fmla="*/ 451 h 1382"/>
                <a:gd name="T72" fmla="*/ 660 w 913"/>
                <a:gd name="T73" fmla="*/ 421 h 1382"/>
                <a:gd name="T74" fmla="*/ 660 w 913"/>
                <a:gd name="T75" fmla="*/ 380 h 1382"/>
                <a:gd name="T76" fmla="*/ 646 w 913"/>
                <a:gd name="T77" fmla="*/ 324 h 1382"/>
                <a:gd name="T78" fmla="*/ 628 w 913"/>
                <a:gd name="T79" fmla="*/ 292 h 1382"/>
                <a:gd name="T80" fmla="*/ 605 w 913"/>
                <a:gd name="T81" fmla="*/ 264 h 1382"/>
                <a:gd name="T82" fmla="*/ 561 w 913"/>
                <a:gd name="T83" fmla="*/ 232 h 1382"/>
                <a:gd name="T84" fmla="*/ 524 w 913"/>
                <a:gd name="T85" fmla="*/ 218 h 1382"/>
                <a:gd name="T86" fmla="*/ 462 w 913"/>
                <a:gd name="T87" fmla="*/ 210 h 1382"/>
                <a:gd name="T88" fmla="*/ 421 w 913"/>
                <a:gd name="T89" fmla="*/ 214 h 1382"/>
                <a:gd name="T90" fmla="*/ 368 w 913"/>
                <a:gd name="T91" fmla="*/ 233 h 1382"/>
                <a:gd name="T92" fmla="*/ 324 w 913"/>
                <a:gd name="T93" fmla="*/ 271 h 1382"/>
                <a:gd name="T94" fmla="*/ 288 w 913"/>
                <a:gd name="T95" fmla="*/ 324 h 1382"/>
                <a:gd name="T96" fmla="*/ 264 w 913"/>
                <a:gd name="T97" fmla="*/ 394 h 1382"/>
                <a:gd name="T98" fmla="*/ 0 w 913"/>
                <a:gd name="T99" fmla="*/ 451 h 1382"/>
                <a:gd name="T100" fmla="*/ 327 w 913"/>
                <a:gd name="T101" fmla="*/ 1122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13" h="1382">
                  <a:moveTo>
                    <a:pt x="0" y="451"/>
                  </a:moveTo>
                  <a:lnTo>
                    <a:pt x="0" y="451"/>
                  </a:lnTo>
                  <a:lnTo>
                    <a:pt x="5" y="402"/>
                  </a:lnTo>
                  <a:lnTo>
                    <a:pt x="16" y="352"/>
                  </a:lnTo>
                  <a:lnTo>
                    <a:pt x="28" y="308"/>
                  </a:lnTo>
                  <a:lnTo>
                    <a:pt x="46" y="264"/>
                  </a:lnTo>
                  <a:lnTo>
                    <a:pt x="46" y="264"/>
                  </a:lnTo>
                  <a:lnTo>
                    <a:pt x="67" y="225"/>
                  </a:lnTo>
                  <a:lnTo>
                    <a:pt x="90" y="187"/>
                  </a:lnTo>
                  <a:lnTo>
                    <a:pt x="115" y="154"/>
                  </a:lnTo>
                  <a:lnTo>
                    <a:pt x="145" y="122"/>
                  </a:lnTo>
                  <a:lnTo>
                    <a:pt x="145" y="122"/>
                  </a:lnTo>
                  <a:lnTo>
                    <a:pt x="175" y="95"/>
                  </a:lnTo>
                  <a:lnTo>
                    <a:pt x="211" y="71"/>
                  </a:lnTo>
                  <a:lnTo>
                    <a:pt x="246" y="49"/>
                  </a:lnTo>
                  <a:lnTo>
                    <a:pt x="285" y="32"/>
                  </a:lnTo>
                  <a:lnTo>
                    <a:pt x="285" y="32"/>
                  </a:lnTo>
                  <a:lnTo>
                    <a:pt x="306" y="25"/>
                  </a:lnTo>
                  <a:lnTo>
                    <a:pt x="326" y="18"/>
                  </a:lnTo>
                  <a:lnTo>
                    <a:pt x="347" y="12"/>
                  </a:lnTo>
                  <a:lnTo>
                    <a:pt x="370" y="9"/>
                  </a:lnTo>
                  <a:lnTo>
                    <a:pt x="414" y="2"/>
                  </a:lnTo>
                  <a:lnTo>
                    <a:pt x="460" y="0"/>
                  </a:lnTo>
                  <a:lnTo>
                    <a:pt x="460" y="0"/>
                  </a:lnTo>
                  <a:lnTo>
                    <a:pt x="510" y="2"/>
                  </a:lnTo>
                  <a:lnTo>
                    <a:pt x="557" y="7"/>
                  </a:lnTo>
                  <a:lnTo>
                    <a:pt x="602" y="16"/>
                  </a:lnTo>
                  <a:lnTo>
                    <a:pt x="644" y="30"/>
                  </a:lnTo>
                  <a:lnTo>
                    <a:pt x="644" y="30"/>
                  </a:lnTo>
                  <a:lnTo>
                    <a:pt x="685" y="46"/>
                  </a:lnTo>
                  <a:lnTo>
                    <a:pt x="722" y="64"/>
                  </a:lnTo>
                  <a:lnTo>
                    <a:pt x="757" y="85"/>
                  </a:lnTo>
                  <a:lnTo>
                    <a:pt x="787" y="110"/>
                  </a:lnTo>
                  <a:lnTo>
                    <a:pt x="787" y="110"/>
                  </a:lnTo>
                  <a:lnTo>
                    <a:pt x="816" y="138"/>
                  </a:lnTo>
                  <a:lnTo>
                    <a:pt x="841" y="166"/>
                  </a:lnTo>
                  <a:lnTo>
                    <a:pt x="862" y="198"/>
                  </a:lnTo>
                  <a:lnTo>
                    <a:pt x="881" y="233"/>
                  </a:lnTo>
                  <a:lnTo>
                    <a:pt x="881" y="233"/>
                  </a:lnTo>
                  <a:lnTo>
                    <a:pt x="888" y="251"/>
                  </a:lnTo>
                  <a:lnTo>
                    <a:pt x="895" y="271"/>
                  </a:lnTo>
                  <a:lnTo>
                    <a:pt x="901" y="288"/>
                  </a:lnTo>
                  <a:lnTo>
                    <a:pt x="906" y="308"/>
                  </a:lnTo>
                  <a:lnTo>
                    <a:pt x="910" y="327"/>
                  </a:lnTo>
                  <a:lnTo>
                    <a:pt x="911" y="348"/>
                  </a:lnTo>
                  <a:lnTo>
                    <a:pt x="913" y="389"/>
                  </a:lnTo>
                  <a:lnTo>
                    <a:pt x="913" y="389"/>
                  </a:lnTo>
                  <a:lnTo>
                    <a:pt x="913" y="414"/>
                  </a:lnTo>
                  <a:lnTo>
                    <a:pt x="911" y="437"/>
                  </a:lnTo>
                  <a:lnTo>
                    <a:pt x="908" y="460"/>
                  </a:lnTo>
                  <a:lnTo>
                    <a:pt x="902" y="481"/>
                  </a:lnTo>
                  <a:lnTo>
                    <a:pt x="897" y="504"/>
                  </a:lnTo>
                  <a:lnTo>
                    <a:pt x="888" y="525"/>
                  </a:lnTo>
                  <a:lnTo>
                    <a:pt x="879" y="547"/>
                  </a:lnTo>
                  <a:lnTo>
                    <a:pt x="869" y="566"/>
                  </a:lnTo>
                  <a:lnTo>
                    <a:pt x="869" y="566"/>
                  </a:lnTo>
                  <a:lnTo>
                    <a:pt x="858" y="586"/>
                  </a:lnTo>
                  <a:lnTo>
                    <a:pt x="844" y="607"/>
                  </a:lnTo>
                  <a:lnTo>
                    <a:pt x="828" y="628"/>
                  </a:lnTo>
                  <a:lnTo>
                    <a:pt x="810" y="651"/>
                  </a:lnTo>
                  <a:lnTo>
                    <a:pt x="789" y="672"/>
                  </a:lnTo>
                  <a:lnTo>
                    <a:pt x="766" y="695"/>
                  </a:lnTo>
                  <a:lnTo>
                    <a:pt x="741" y="718"/>
                  </a:lnTo>
                  <a:lnTo>
                    <a:pt x="713" y="741"/>
                  </a:lnTo>
                  <a:lnTo>
                    <a:pt x="713" y="741"/>
                  </a:lnTo>
                  <a:lnTo>
                    <a:pt x="669" y="780"/>
                  </a:lnTo>
                  <a:lnTo>
                    <a:pt x="634" y="814"/>
                  </a:lnTo>
                  <a:lnTo>
                    <a:pt x="634" y="814"/>
                  </a:lnTo>
                  <a:lnTo>
                    <a:pt x="619" y="830"/>
                  </a:lnTo>
                  <a:lnTo>
                    <a:pt x="609" y="844"/>
                  </a:lnTo>
                  <a:lnTo>
                    <a:pt x="600" y="856"/>
                  </a:lnTo>
                  <a:lnTo>
                    <a:pt x="593" y="869"/>
                  </a:lnTo>
                  <a:lnTo>
                    <a:pt x="593" y="869"/>
                  </a:lnTo>
                  <a:lnTo>
                    <a:pt x="589" y="881"/>
                  </a:lnTo>
                  <a:lnTo>
                    <a:pt x="584" y="899"/>
                  </a:lnTo>
                  <a:lnTo>
                    <a:pt x="580" y="918"/>
                  </a:lnTo>
                  <a:lnTo>
                    <a:pt x="579" y="941"/>
                  </a:lnTo>
                  <a:lnTo>
                    <a:pt x="573" y="998"/>
                  </a:lnTo>
                  <a:lnTo>
                    <a:pt x="573" y="1067"/>
                  </a:lnTo>
                  <a:lnTo>
                    <a:pt x="334" y="1067"/>
                  </a:lnTo>
                  <a:lnTo>
                    <a:pt x="334" y="1067"/>
                  </a:lnTo>
                  <a:lnTo>
                    <a:pt x="336" y="1017"/>
                  </a:lnTo>
                  <a:lnTo>
                    <a:pt x="338" y="970"/>
                  </a:lnTo>
                  <a:lnTo>
                    <a:pt x="342" y="927"/>
                  </a:lnTo>
                  <a:lnTo>
                    <a:pt x="345" y="888"/>
                  </a:lnTo>
                  <a:lnTo>
                    <a:pt x="345" y="888"/>
                  </a:lnTo>
                  <a:lnTo>
                    <a:pt x="350" y="855"/>
                  </a:lnTo>
                  <a:lnTo>
                    <a:pt x="357" y="823"/>
                  </a:lnTo>
                  <a:lnTo>
                    <a:pt x="366" y="796"/>
                  </a:lnTo>
                  <a:lnTo>
                    <a:pt x="377" y="773"/>
                  </a:lnTo>
                  <a:lnTo>
                    <a:pt x="377" y="773"/>
                  </a:lnTo>
                  <a:lnTo>
                    <a:pt x="388" y="752"/>
                  </a:lnTo>
                  <a:lnTo>
                    <a:pt x="402" y="731"/>
                  </a:lnTo>
                  <a:lnTo>
                    <a:pt x="416" y="708"/>
                  </a:lnTo>
                  <a:lnTo>
                    <a:pt x="434" y="686"/>
                  </a:lnTo>
                  <a:lnTo>
                    <a:pt x="455" y="665"/>
                  </a:lnTo>
                  <a:lnTo>
                    <a:pt x="476" y="642"/>
                  </a:lnTo>
                  <a:lnTo>
                    <a:pt x="499" y="621"/>
                  </a:lnTo>
                  <a:lnTo>
                    <a:pt x="526" y="598"/>
                  </a:lnTo>
                  <a:lnTo>
                    <a:pt x="526" y="598"/>
                  </a:lnTo>
                  <a:lnTo>
                    <a:pt x="568" y="561"/>
                  </a:lnTo>
                  <a:lnTo>
                    <a:pt x="600" y="531"/>
                  </a:lnTo>
                  <a:lnTo>
                    <a:pt x="600" y="531"/>
                  </a:lnTo>
                  <a:lnTo>
                    <a:pt x="623" y="504"/>
                  </a:lnTo>
                  <a:lnTo>
                    <a:pt x="641" y="481"/>
                  </a:lnTo>
                  <a:lnTo>
                    <a:pt x="641" y="481"/>
                  </a:lnTo>
                  <a:lnTo>
                    <a:pt x="651" y="460"/>
                  </a:lnTo>
                  <a:lnTo>
                    <a:pt x="655" y="451"/>
                  </a:lnTo>
                  <a:lnTo>
                    <a:pt x="657" y="441"/>
                  </a:lnTo>
                  <a:lnTo>
                    <a:pt x="657" y="441"/>
                  </a:lnTo>
                  <a:lnTo>
                    <a:pt x="660" y="421"/>
                  </a:lnTo>
                  <a:lnTo>
                    <a:pt x="660" y="400"/>
                  </a:lnTo>
                  <a:lnTo>
                    <a:pt x="660" y="400"/>
                  </a:lnTo>
                  <a:lnTo>
                    <a:pt x="660" y="380"/>
                  </a:lnTo>
                  <a:lnTo>
                    <a:pt x="657" y="361"/>
                  </a:lnTo>
                  <a:lnTo>
                    <a:pt x="653" y="341"/>
                  </a:lnTo>
                  <a:lnTo>
                    <a:pt x="646" y="324"/>
                  </a:lnTo>
                  <a:lnTo>
                    <a:pt x="646" y="324"/>
                  </a:lnTo>
                  <a:lnTo>
                    <a:pt x="637" y="308"/>
                  </a:lnTo>
                  <a:lnTo>
                    <a:pt x="628" y="292"/>
                  </a:lnTo>
                  <a:lnTo>
                    <a:pt x="618" y="278"/>
                  </a:lnTo>
                  <a:lnTo>
                    <a:pt x="605" y="264"/>
                  </a:lnTo>
                  <a:lnTo>
                    <a:pt x="605" y="264"/>
                  </a:lnTo>
                  <a:lnTo>
                    <a:pt x="591" y="253"/>
                  </a:lnTo>
                  <a:lnTo>
                    <a:pt x="577" y="242"/>
                  </a:lnTo>
                  <a:lnTo>
                    <a:pt x="561" y="232"/>
                  </a:lnTo>
                  <a:lnTo>
                    <a:pt x="543" y="225"/>
                  </a:lnTo>
                  <a:lnTo>
                    <a:pt x="543" y="225"/>
                  </a:lnTo>
                  <a:lnTo>
                    <a:pt x="524" y="218"/>
                  </a:lnTo>
                  <a:lnTo>
                    <a:pt x="504" y="214"/>
                  </a:lnTo>
                  <a:lnTo>
                    <a:pt x="485" y="210"/>
                  </a:lnTo>
                  <a:lnTo>
                    <a:pt x="462" y="210"/>
                  </a:lnTo>
                  <a:lnTo>
                    <a:pt x="462" y="210"/>
                  </a:lnTo>
                  <a:lnTo>
                    <a:pt x="441" y="210"/>
                  </a:lnTo>
                  <a:lnTo>
                    <a:pt x="421" y="214"/>
                  </a:lnTo>
                  <a:lnTo>
                    <a:pt x="402" y="219"/>
                  </a:lnTo>
                  <a:lnTo>
                    <a:pt x="384" y="225"/>
                  </a:lnTo>
                  <a:lnTo>
                    <a:pt x="368" y="233"/>
                  </a:lnTo>
                  <a:lnTo>
                    <a:pt x="352" y="244"/>
                  </a:lnTo>
                  <a:lnTo>
                    <a:pt x="336" y="256"/>
                  </a:lnTo>
                  <a:lnTo>
                    <a:pt x="324" y="271"/>
                  </a:lnTo>
                  <a:lnTo>
                    <a:pt x="311" y="287"/>
                  </a:lnTo>
                  <a:lnTo>
                    <a:pt x="299" y="304"/>
                  </a:lnTo>
                  <a:lnTo>
                    <a:pt x="288" y="324"/>
                  </a:lnTo>
                  <a:lnTo>
                    <a:pt x="280" y="347"/>
                  </a:lnTo>
                  <a:lnTo>
                    <a:pt x="271" y="370"/>
                  </a:lnTo>
                  <a:lnTo>
                    <a:pt x="264" y="394"/>
                  </a:lnTo>
                  <a:lnTo>
                    <a:pt x="258" y="423"/>
                  </a:lnTo>
                  <a:lnTo>
                    <a:pt x="253" y="451"/>
                  </a:lnTo>
                  <a:lnTo>
                    <a:pt x="0" y="451"/>
                  </a:lnTo>
                  <a:close/>
                  <a:moveTo>
                    <a:pt x="591" y="1382"/>
                  </a:moveTo>
                  <a:lnTo>
                    <a:pt x="327" y="1382"/>
                  </a:lnTo>
                  <a:lnTo>
                    <a:pt x="327" y="1122"/>
                  </a:lnTo>
                  <a:lnTo>
                    <a:pt x="591" y="1122"/>
                  </a:lnTo>
                  <a:lnTo>
                    <a:pt x="591" y="13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2" name="ïṣļïḓé">
              <a:extLst>
                <a:ext uri="{FF2B5EF4-FFF2-40B4-BE49-F238E27FC236}">
                  <a16:creationId xmlns:a16="http://schemas.microsoft.com/office/drawing/2014/main" id="{CEC09218-6470-4CA5-AF17-740B8D96E371}"/>
                </a:ext>
              </a:extLst>
            </p:cNvPr>
            <p:cNvSpPr/>
            <p:nvPr/>
          </p:nvSpPr>
          <p:spPr>
            <a:xfrm>
              <a:off x="3729107" y="2573192"/>
              <a:ext cx="441184" cy="441184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iśḻîḑe">
              <a:extLst>
                <a:ext uri="{FF2B5EF4-FFF2-40B4-BE49-F238E27FC236}">
                  <a16:creationId xmlns:a16="http://schemas.microsoft.com/office/drawing/2014/main" id="{20903A7F-54CC-488C-8851-1A8B843BC035}"/>
                </a:ext>
              </a:extLst>
            </p:cNvPr>
            <p:cNvSpPr/>
            <p:nvPr/>
          </p:nvSpPr>
          <p:spPr>
            <a:xfrm>
              <a:off x="7981231" y="2472628"/>
              <a:ext cx="512987" cy="442231"/>
            </a:xfrm>
            <a:prstGeom prst="triangl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iśľiḋê">
              <a:extLst>
                <a:ext uri="{FF2B5EF4-FFF2-40B4-BE49-F238E27FC236}">
                  <a16:creationId xmlns:a16="http://schemas.microsoft.com/office/drawing/2014/main" id="{834C352D-126A-4F6B-B1E2-60F0C292D04F}"/>
                </a:ext>
              </a:extLst>
            </p:cNvPr>
            <p:cNvSpPr txBox="1"/>
            <p:nvPr/>
          </p:nvSpPr>
          <p:spPr bwMode="auto">
            <a:xfrm>
              <a:off x="669516" y="2503748"/>
              <a:ext cx="3028265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SQL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执行计划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íṧļiḍê">
              <a:extLst>
                <a:ext uri="{FF2B5EF4-FFF2-40B4-BE49-F238E27FC236}">
                  <a16:creationId xmlns:a16="http://schemas.microsoft.com/office/drawing/2014/main" id="{C8DC5BFD-5210-46D0-9AEF-601E2D34D464}"/>
                </a:ext>
              </a:extLst>
            </p:cNvPr>
            <p:cNvSpPr/>
            <p:nvPr/>
          </p:nvSpPr>
          <p:spPr bwMode="auto">
            <a:xfrm>
              <a:off x="669516" y="2945554"/>
              <a:ext cx="3773925" cy="1724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Explain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跟踪执行过程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查看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SQL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执行时间、执行计划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查看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MySQL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执行进程、处理锁表情况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ïṥḻiḑé">
              <a:extLst>
                <a:ext uri="{FF2B5EF4-FFF2-40B4-BE49-F238E27FC236}">
                  <a16:creationId xmlns:a16="http://schemas.microsoft.com/office/drawing/2014/main" id="{63D729D7-763E-4BB3-96BE-17F7D216928B}"/>
                </a:ext>
              </a:extLst>
            </p:cNvPr>
            <p:cNvSpPr txBox="1"/>
            <p:nvPr/>
          </p:nvSpPr>
          <p:spPr bwMode="auto">
            <a:xfrm>
              <a:off x="8492223" y="2503748"/>
              <a:ext cx="3028265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SQL</a:t>
              </a:r>
              <a:r>
                <a: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优化建议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íşlidè">
              <a:extLst>
                <a:ext uri="{FF2B5EF4-FFF2-40B4-BE49-F238E27FC236}">
                  <a16:creationId xmlns:a16="http://schemas.microsoft.com/office/drawing/2014/main" id="{E4707711-50D7-47E9-AF40-FA9E72B01EFA}"/>
                </a:ext>
              </a:extLst>
            </p:cNvPr>
            <p:cNvSpPr/>
            <p:nvPr/>
          </p:nvSpPr>
          <p:spPr bwMode="auto">
            <a:xfrm>
              <a:off x="8492223" y="2945554"/>
              <a:ext cx="3028265" cy="17243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索引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优化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查询语句优化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增加冗余字段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 algn="r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分析表，检查表，优化表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320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66"/>
    </mc:Choice>
    <mc:Fallback xmlns="">
      <p:transition spd="slow" advTm="28866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F137C25-EA9D-4477-BB65-D47182C3B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59" y="193814"/>
            <a:ext cx="416279" cy="352668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E9B575A-74AE-40CB-A7A1-997E127EC969}"/>
              </a:ext>
            </a:extLst>
          </p:cNvPr>
          <p:cNvSpPr/>
          <p:nvPr/>
        </p:nvSpPr>
        <p:spPr>
          <a:xfrm>
            <a:off x="1056480" y="340002"/>
            <a:ext cx="39600" cy="324000"/>
          </a:xfrm>
          <a:prstGeom prst="rect">
            <a:avLst/>
          </a:prstGeom>
          <a:solidFill>
            <a:srgbClr val="F794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8878B4-A000-4DBA-95E6-BEC5FECC7186}"/>
              </a:ext>
            </a:extLst>
          </p:cNvPr>
          <p:cNvSpPr txBox="1"/>
          <p:nvPr/>
        </p:nvSpPr>
        <p:spPr>
          <a:xfrm>
            <a:off x="1240669" y="183171"/>
            <a:ext cx="63020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SQL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优化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——SOAR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BA9547A-2CEE-402F-BA68-248B062F9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îṣ1íḋê">
            <a:extLst>
              <a:ext uri="{FF2B5EF4-FFF2-40B4-BE49-F238E27FC236}">
                <a16:creationId xmlns:a16="http://schemas.microsoft.com/office/drawing/2014/main" id="{A66E3DA1-AE0B-4C6D-84D6-57CA6AEC645D}"/>
              </a:ext>
            </a:extLst>
          </p:cNvPr>
          <p:cNvSpPr/>
          <p:nvPr/>
        </p:nvSpPr>
        <p:spPr bwMode="auto">
          <a:xfrm>
            <a:off x="1228680" y="1217186"/>
            <a:ext cx="11160708" cy="5140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marR="0" lvl="0" indent="-171450" algn="l" defTabSz="91437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îṣ1íḋê">
            <a:extLst>
              <a:ext uri="{FF2B5EF4-FFF2-40B4-BE49-F238E27FC236}">
                <a16:creationId xmlns:a16="http://schemas.microsoft.com/office/drawing/2014/main" id="{5A318995-AD02-420B-A336-34F6A373E8A3}"/>
              </a:ext>
            </a:extLst>
          </p:cNvPr>
          <p:cNvSpPr/>
          <p:nvPr/>
        </p:nvSpPr>
        <p:spPr bwMode="auto">
          <a:xfrm>
            <a:off x="1096080" y="816403"/>
            <a:ext cx="11095920" cy="107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marR="0" lvl="0" indent="-171450" algn="l" defTabSz="91437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SOAR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SQL Optimizer And Rewriter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）是小米开源的一个对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SQL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智能优化与改写工具。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71450" marR="0" lvl="0" indent="-171450" algn="l" defTabSz="91437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SOAR-WEB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是基于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SOAR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web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图形化工具，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Docker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容器化部署。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1DA5C971-916A-4F5B-BB5B-FC3DFB007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582" y="2034195"/>
            <a:ext cx="5725869" cy="417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GitHub - XiaoMi/soar: SQL Optimizer And Rewriter">
            <a:extLst>
              <a:ext uri="{FF2B5EF4-FFF2-40B4-BE49-F238E27FC236}">
                <a16:creationId xmlns:a16="http://schemas.microsoft.com/office/drawing/2014/main" id="{5150CCEC-03A3-45F7-A0FC-27AE59CEA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80" y="3397745"/>
            <a:ext cx="3636100" cy="144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092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65"/>
    </mc:Choice>
    <mc:Fallback xmlns="">
      <p:transition spd="slow" advTm="22165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F137C25-EA9D-4477-BB65-D47182C3B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59" y="193814"/>
            <a:ext cx="416279" cy="352668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E9B575A-74AE-40CB-A7A1-997E127EC969}"/>
              </a:ext>
            </a:extLst>
          </p:cNvPr>
          <p:cNvSpPr/>
          <p:nvPr/>
        </p:nvSpPr>
        <p:spPr>
          <a:xfrm>
            <a:off x="1056480" y="340002"/>
            <a:ext cx="39600" cy="324000"/>
          </a:xfrm>
          <a:prstGeom prst="rect">
            <a:avLst/>
          </a:prstGeom>
          <a:solidFill>
            <a:srgbClr val="F794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480F38-4662-45FB-87EB-FE981B323F23}"/>
              </a:ext>
            </a:extLst>
          </p:cNvPr>
          <p:cNvSpPr txBox="1"/>
          <p:nvPr/>
        </p:nvSpPr>
        <p:spPr>
          <a:xfrm>
            <a:off x="713678" y="2955073"/>
            <a:ext cx="2034986" cy="473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8878B4-A000-4DBA-95E6-BEC5FECC7186}"/>
              </a:ext>
            </a:extLst>
          </p:cNvPr>
          <p:cNvSpPr txBox="1"/>
          <p:nvPr/>
        </p:nvSpPr>
        <p:spPr>
          <a:xfrm>
            <a:off x="1240669" y="183171"/>
            <a:ext cx="63020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SQL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优化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——SOAR-WEB</a:t>
            </a:r>
          </a:p>
        </p:txBody>
      </p:sp>
      <p:sp>
        <p:nvSpPr>
          <p:cNvPr id="4" name="îṣ1íḋê">
            <a:extLst>
              <a:ext uri="{FF2B5EF4-FFF2-40B4-BE49-F238E27FC236}">
                <a16:creationId xmlns:a16="http://schemas.microsoft.com/office/drawing/2014/main" id="{A5D96DC6-844C-4F42-A50D-66FC01509ECF}"/>
              </a:ext>
            </a:extLst>
          </p:cNvPr>
          <p:cNvSpPr/>
          <p:nvPr/>
        </p:nvSpPr>
        <p:spPr bwMode="auto">
          <a:xfrm>
            <a:off x="1076280" y="1064786"/>
            <a:ext cx="11160708" cy="5140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marR="0" lvl="0" indent="-171450" algn="l" defTabSz="91437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BA9547A-2CEE-402F-BA68-248B062F9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îṣ1íḋê">
            <a:extLst>
              <a:ext uri="{FF2B5EF4-FFF2-40B4-BE49-F238E27FC236}">
                <a16:creationId xmlns:a16="http://schemas.microsoft.com/office/drawing/2014/main" id="{A66E3DA1-AE0B-4C6D-84D6-57CA6AEC645D}"/>
              </a:ext>
            </a:extLst>
          </p:cNvPr>
          <p:cNvSpPr/>
          <p:nvPr/>
        </p:nvSpPr>
        <p:spPr bwMode="auto">
          <a:xfrm>
            <a:off x="1228680" y="1217186"/>
            <a:ext cx="11160708" cy="5140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marR="0" lvl="0" indent="-171450" algn="l" defTabSz="91437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D9622D3-B301-47DD-ACD8-FCB1DE4B61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3981"/>
          <a:stretch/>
        </p:blipFill>
        <p:spPr>
          <a:xfrm>
            <a:off x="1373680" y="3013201"/>
            <a:ext cx="8047583" cy="362794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D3329D7-FF77-4823-B6AD-F8B12E88E4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3680" y="868875"/>
            <a:ext cx="9874663" cy="171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1"/>
    </mc:Choice>
    <mc:Fallback xmlns="">
      <p:transition spd="slow" advTm="107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F137C25-EA9D-4477-BB65-D47182C3B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59" y="193814"/>
            <a:ext cx="416279" cy="352668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E9B575A-74AE-40CB-A7A1-997E127EC969}"/>
              </a:ext>
            </a:extLst>
          </p:cNvPr>
          <p:cNvSpPr/>
          <p:nvPr/>
        </p:nvSpPr>
        <p:spPr>
          <a:xfrm>
            <a:off x="1056480" y="340002"/>
            <a:ext cx="39600" cy="324000"/>
          </a:xfrm>
          <a:prstGeom prst="rect">
            <a:avLst/>
          </a:prstGeom>
          <a:solidFill>
            <a:srgbClr val="F794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480F38-4662-45FB-87EB-FE981B323F23}"/>
              </a:ext>
            </a:extLst>
          </p:cNvPr>
          <p:cNvSpPr txBox="1"/>
          <p:nvPr/>
        </p:nvSpPr>
        <p:spPr>
          <a:xfrm>
            <a:off x="713678" y="2955073"/>
            <a:ext cx="2034986" cy="473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8878B4-A000-4DBA-95E6-BEC5FECC7186}"/>
              </a:ext>
            </a:extLst>
          </p:cNvPr>
          <p:cNvSpPr txBox="1"/>
          <p:nvPr/>
        </p:nvSpPr>
        <p:spPr>
          <a:xfrm>
            <a:off x="1240669" y="183171"/>
            <a:ext cx="63020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SQL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优化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——SOAR-WEB</a:t>
            </a:r>
          </a:p>
        </p:txBody>
      </p:sp>
      <p:sp>
        <p:nvSpPr>
          <p:cNvPr id="4" name="îṣ1íḋê">
            <a:extLst>
              <a:ext uri="{FF2B5EF4-FFF2-40B4-BE49-F238E27FC236}">
                <a16:creationId xmlns:a16="http://schemas.microsoft.com/office/drawing/2014/main" id="{A5D96DC6-844C-4F42-A50D-66FC01509ECF}"/>
              </a:ext>
            </a:extLst>
          </p:cNvPr>
          <p:cNvSpPr/>
          <p:nvPr/>
        </p:nvSpPr>
        <p:spPr bwMode="auto">
          <a:xfrm>
            <a:off x="1076280" y="1064786"/>
            <a:ext cx="11160708" cy="5140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marR="0" lvl="0" indent="-171450" algn="l" defTabSz="91437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BA9547A-2CEE-402F-BA68-248B062F9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îṣ1íḋê">
            <a:extLst>
              <a:ext uri="{FF2B5EF4-FFF2-40B4-BE49-F238E27FC236}">
                <a16:creationId xmlns:a16="http://schemas.microsoft.com/office/drawing/2014/main" id="{A66E3DA1-AE0B-4C6D-84D6-57CA6AEC645D}"/>
              </a:ext>
            </a:extLst>
          </p:cNvPr>
          <p:cNvSpPr/>
          <p:nvPr/>
        </p:nvSpPr>
        <p:spPr bwMode="auto">
          <a:xfrm>
            <a:off x="1228680" y="1217186"/>
            <a:ext cx="11160708" cy="5140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ctr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171450" marR="0" lvl="0" indent="-171450" algn="l" defTabSz="914377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A06CA1C-6191-4918-9528-90F16F6E1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480" y="1016282"/>
            <a:ext cx="7689380" cy="4543724"/>
          </a:xfrm>
          <a:prstGeom prst="rect">
            <a:avLst/>
          </a:prstGeom>
        </p:spPr>
      </p:pic>
      <p:sp>
        <p:nvSpPr>
          <p:cNvPr id="11" name="îšḷiḓê">
            <a:extLst>
              <a:ext uri="{FF2B5EF4-FFF2-40B4-BE49-F238E27FC236}">
                <a16:creationId xmlns:a16="http://schemas.microsoft.com/office/drawing/2014/main" id="{912E44B9-2846-4909-B5D8-A164FE1D73E4}"/>
              </a:ext>
            </a:extLst>
          </p:cNvPr>
          <p:cNvSpPr txBox="1"/>
          <p:nvPr/>
        </p:nvSpPr>
        <p:spPr>
          <a:xfrm>
            <a:off x="1096080" y="5665836"/>
            <a:ext cx="9735206" cy="91695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 lnSpcReduction="10000"/>
          </a:bodyPr>
          <a:lstStyle/>
          <a:p>
            <a:pPr>
              <a:buSzPct val="25000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基于启发规则校验，提供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优化建议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SzPct val="25000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启发式规则建议整理：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https://github.com/XiaoMi/soar/blob/master/doc/heuristic.md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íṣlíḋe">
            <a:extLst>
              <a:ext uri="{FF2B5EF4-FFF2-40B4-BE49-F238E27FC236}">
                <a16:creationId xmlns:a16="http://schemas.microsoft.com/office/drawing/2014/main" id="{70132C0A-641B-4EE5-8C62-6BAF4EB51198}"/>
              </a:ext>
            </a:extLst>
          </p:cNvPr>
          <p:cNvSpPr/>
          <p:nvPr/>
        </p:nvSpPr>
        <p:spPr bwMode="auto">
          <a:xfrm>
            <a:off x="1192405" y="6639936"/>
            <a:ext cx="404813" cy="57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lt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556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55"/>
    </mc:Choice>
    <mc:Fallback xmlns="">
      <p:transition spd="slow" advTm="3255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F0F900B-A4CF-46A1-9004-51195663B6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59" y="193814"/>
            <a:ext cx="416279" cy="3526680"/>
          </a:xfrm>
          <a:prstGeom prst="rect">
            <a:avLst/>
          </a:prstGeom>
        </p:spPr>
      </p:pic>
      <p:sp>
        <p:nvSpPr>
          <p:cNvPr id="49" name="标题 4">
            <a:extLst>
              <a:ext uri="{FF2B5EF4-FFF2-40B4-BE49-F238E27FC236}">
                <a16:creationId xmlns:a16="http://schemas.microsoft.com/office/drawing/2014/main" id="{4D91232F-B9B7-48C7-93BD-22B98A0D7640}"/>
              </a:ext>
            </a:extLst>
          </p:cNvPr>
          <p:cNvSpPr txBox="1">
            <a:spLocks/>
          </p:cNvSpPr>
          <p:nvPr/>
        </p:nvSpPr>
        <p:spPr>
          <a:xfrm>
            <a:off x="1702001" y="3720699"/>
            <a:ext cx="5419185" cy="895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后续实践</a:t>
            </a:r>
          </a:p>
        </p:txBody>
      </p:sp>
      <p:sp>
        <p:nvSpPr>
          <p:cNvPr id="50" name="文本占位符 5">
            <a:extLst>
              <a:ext uri="{FF2B5EF4-FFF2-40B4-BE49-F238E27FC236}">
                <a16:creationId xmlns:a16="http://schemas.microsoft.com/office/drawing/2014/main" id="{6099E645-331C-4263-BDF1-13BD0C803D1C}"/>
              </a:ext>
            </a:extLst>
          </p:cNvPr>
          <p:cNvSpPr txBox="1">
            <a:spLocks/>
          </p:cNvSpPr>
          <p:nvPr/>
        </p:nvSpPr>
        <p:spPr>
          <a:xfrm>
            <a:off x="1703117" y="4616049"/>
            <a:ext cx="5419185" cy="15212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354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178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32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09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886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62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40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18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5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43496D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85234AA-D0D2-4433-B5F9-3A16905A86D4}"/>
              </a:ext>
            </a:extLst>
          </p:cNvPr>
          <p:cNvSpPr txBox="1"/>
          <p:nvPr/>
        </p:nvSpPr>
        <p:spPr>
          <a:xfrm>
            <a:off x="1909304" y="2828070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z="100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04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grpSp>
        <p:nvGrpSpPr>
          <p:cNvPr id="367" name="组合 366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43D1236-D5AB-420A-A5E6-BDCD2251A5F5}"/>
              </a:ext>
            </a:extLst>
          </p:cNvPr>
          <p:cNvGrpSpPr/>
          <p:nvPr/>
        </p:nvGrpSpPr>
        <p:grpSpPr>
          <a:xfrm>
            <a:off x="6623594" y="1033992"/>
            <a:ext cx="4319061" cy="4790016"/>
            <a:chOff x="4152523" y="1614605"/>
            <a:chExt cx="3886954" cy="4529020"/>
          </a:xfrm>
        </p:grpSpPr>
        <p:grpSp>
          <p:nvGrpSpPr>
            <p:cNvPr id="368" name="îṧḻide">
              <a:extLst>
                <a:ext uri="{FF2B5EF4-FFF2-40B4-BE49-F238E27FC236}">
                  <a16:creationId xmlns:a16="http://schemas.microsoft.com/office/drawing/2014/main" id="{F352E8FC-5B10-4C5F-9580-E5BEA37432F6}"/>
                </a:ext>
              </a:extLst>
            </p:cNvPr>
            <p:cNvGrpSpPr/>
            <p:nvPr/>
          </p:nvGrpSpPr>
          <p:grpSpPr>
            <a:xfrm>
              <a:off x="5695364" y="1614605"/>
              <a:ext cx="800224" cy="798130"/>
              <a:chOff x="5487988" y="-3175"/>
              <a:chExt cx="1212850" cy="1209676"/>
            </a:xfrm>
          </p:grpSpPr>
          <p:sp>
            <p:nvSpPr>
              <p:cNvPr id="482" name="ïśľíďè">
                <a:extLst>
                  <a:ext uri="{FF2B5EF4-FFF2-40B4-BE49-F238E27FC236}">
                    <a16:creationId xmlns:a16="http://schemas.microsoft.com/office/drawing/2014/main" id="{D7AA00AA-0E24-4674-9828-8BD39BC4C879}"/>
                  </a:ext>
                </a:extLst>
              </p:cNvPr>
              <p:cNvSpPr/>
              <p:nvPr/>
            </p:nvSpPr>
            <p:spPr bwMode="auto">
              <a:xfrm>
                <a:off x="5513388" y="23813"/>
                <a:ext cx="1162050" cy="1155700"/>
              </a:xfrm>
              <a:custGeom>
                <a:avLst/>
                <a:gdLst>
                  <a:gd name="T0" fmla="*/ 226 w 452"/>
                  <a:gd name="T1" fmla="*/ 451 h 451"/>
                  <a:gd name="T2" fmla="*/ 451 w 452"/>
                  <a:gd name="T3" fmla="*/ 225 h 451"/>
                  <a:gd name="T4" fmla="*/ 226 w 452"/>
                  <a:gd name="T5" fmla="*/ 0 h 451"/>
                  <a:gd name="T6" fmla="*/ 1 w 452"/>
                  <a:gd name="T7" fmla="*/ 226 h 451"/>
                  <a:gd name="T8" fmla="*/ 226 w 452"/>
                  <a:gd name="T9" fmla="*/ 451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2" h="451">
                    <a:moveTo>
                      <a:pt x="226" y="451"/>
                    </a:moveTo>
                    <a:cubicBezTo>
                      <a:pt x="350" y="450"/>
                      <a:pt x="452" y="349"/>
                      <a:pt x="451" y="225"/>
                    </a:cubicBezTo>
                    <a:cubicBezTo>
                      <a:pt x="451" y="101"/>
                      <a:pt x="350" y="0"/>
                      <a:pt x="226" y="0"/>
                    </a:cubicBezTo>
                    <a:cubicBezTo>
                      <a:pt x="102" y="0"/>
                      <a:pt x="0" y="102"/>
                      <a:pt x="1" y="226"/>
                    </a:cubicBezTo>
                    <a:cubicBezTo>
                      <a:pt x="1" y="350"/>
                      <a:pt x="102" y="451"/>
                      <a:pt x="226" y="451"/>
                    </a:cubicBezTo>
                    <a:close/>
                  </a:path>
                </a:pathLst>
              </a:custGeom>
              <a:solidFill>
                <a:srgbClr val="FEFE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3" name="ïṣliḍê">
                <a:extLst>
                  <a:ext uri="{FF2B5EF4-FFF2-40B4-BE49-F238E27FC236}">
                    <a16:creationId xmlns:a16="http://schemas.microsoft.com/office/drawing/2014/main" id="{EA941D80-1287-4EE4-9ED1-5001641C6A1D}"/>
                  </a:ext>
                </a:extLst>
              </p:cNvPr>
              <p:cNvSpPr/>
              <p:nvPr/>
            </p:nvSpPr>
            <p:spPr bwMode="auto">
              <a:xfrm>
                <a:off x="5487988" y="-3175"/>
                <a:ext cx="1212850" cy="1209675"/>
              </a:xfrm>
              <a:custGeom>
                <a:avLst/>
                <a:gdLst>
                  <a:gd name="T0" fmla="*/ 236 w 472"/>
                  <a:gd name="T1" fmla="*/ 0 h 471"/>
                  <a:gd name="T2" fmla="*/ 402 w 472"/>
                  <a:gd name="T3" fmla="*/ 68 h 471"/>
                  <a:gd name="T4" fmla="*/ 472 w 472"/>
                  <a:gd name="T5" fmla="*/ 235 h 471"/>
                  <a:gd name="T6" fmla="*/ 403 w 472"/>
                  <a:gd name="T7" fmla="*/ 402 h 471"/>
                  <a:gd name="T8" fmla="*/ 236 w 472"/>
                  <a:gd name="T9" fmla="*/ 471 h 471"/>
                  <a:gd name="T10" fmla="*/ 236 w 472"/>
                  <a:gd name="T11" fmla="*/ 450 h 471"/>
                  <a:gd name="T12" fmla="*/ 388 w 472"/>
                  <a:gd name="T13" fmla="*/ 387 h 471"/>
                  <a:gd name="T14" fmla="*/ 451 w 472"/>
                  <a:gd name="T15" fmla="*/ 235 h 471"/>
                  <a:gd name="T16" fmla="*/ 388 w 472"/>
                  <a:gd name="T17" fmla="*/ 83 h 471"/>
                  <a:gd name="T18" fmla="*/ 236 w 472"/>
                  <a:gd name="T19" fmla="*/ 20 h 471"/>
                  <a:gd name="T20" fmla="*/ 236 w 472"/>
                  <a:gd name="T21" fmla="*/ 0 h 471"/>
                  <a:gd name="T22" fmla="*/ 236 w 472"/>
                  <a:gd name="T23" fmla="*/ 471 h 471"/>
                  <a:gd name="T24" fmla="*/ 70 w 472"/>
                  <a:gd name="T25" fmla="*/ 402 h 471"/>
                  <a:gd name="T26" fmla="*/ 0 w 472"/>
                  <a:gd name="T27" fmla="*/ 236 h 471"/>
                  <a:gd name="T28" fmla="*/ 69 w 472"/>
                  <a:gd name="T29" fmla="*/ 69 h 471"/>
                  <a:gd name="T30" fmla="*/ 236 w 472"/>
                  <a:gd name="T31" fmla="*/ 0 h 471"/>
                  <a:gd name="T32" fmla="*/ 236 w 472"/>
                  <a:gd name="T33" fmla="*/ 20 h 471"/>
                  <a:gd name="T34" fmla="*/ 84 w 472"/>
                  <a:gd name="T35" fmla="*/ 83 h 471"/>
                  <a:gd name="T36" fmla="*/ 21 w 472"/>
                  <a:gd name="T37" fmla="*/ 236 h 471"/>
                  <a:gd name="T38" fmla="*/ 84 w 472"/>
                  <a:gd name="T39" fmla="*/ 388 h 471"/>
                  <a:gd name="T40" fmla="*/ 236 w 472"/>
                  <a:gd name="T41" fmla="*/ 450 h 471"/>
                  <a:gd name="T42" fmla="*/ 236 w 472"/>
                  <a:gd name="T43" fmla="*/ 471 h 4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72" h="471">
                    <a:moveTo>
                      <a:pt x="236" y="0"/>
                    </a:moveTo>
                    <a:cubicBezTo>
                      <a:pt x="301" y="0"/>
                      <a:pt x="360" y="26"/>
                      <a:pt x="402" y="68"/>
                    </a:cubicBezTo>
                    <a:cubicBezTo>
                      <a:pt x="445" y="111"/>
                      <a:pt x="471" y="170"/>
                      <a:pt x="472" y="235"/>
                    </a:cubicBezTo>
                    <a:cubicBezTo>
                      <a:pt x="472" y="300"/>
                      <a:pt x="445" y="359"/>
                      <a:pt x="403" y="402"/>
                    </a:cubicBezTo>
                    <a:cubicBezTo>
                      <a:pt x="360" y="444"/>
                      <a:pt x="301" y="471"/>
                      <a:pt x="236" y="471"/>
                    </a:cubicBezTo>
                    <a:cubicBezTo>
                      <a:pt x="236" y="450"/>
                      <a:pt x="236" y="450"/>
                      <a:pt x="236" y="450"/>
                    </a:cubicBezTo>
                    <a:cubicBezTo>
                      <a:pt x="296" y="450"/>
                      <a:pt x="349" y="426"/>
                      <a:pt x="388" y="387"/>
                    </a:cubicBezTo>
                    <a:cubicBezTo>
                      <a:pt x="427" y="348"/>
                      <a:pt x="451" y="294"/>
                      <a:pt x="451" y="235"/>
                    </a:cubicBezTo>
                    <a:cubicBezTo>
                      <a:pt x="451" y="176"/>
                      <a:pt x="427" y="122"/>
                      <a:pt x="388" y="83"/>
                    </a:cubicBezTo>
                    <a:cubicBezTo>
                      <a:pt x="349" y="44"/>
                      <a:pt x="295" y="20"/>
                      <a:pt x="236" y="20"/>
                    </a:cubicBezTo>
                    <a:lnTo>
                      <a:pt x="236" y="0"/>
                    </a:lnTo>
                    <a:close/>
                    <a:moveTo>
                      <a:pt x="236" y="471"/>
                    </a:moveTo>
                    <a:cubicBezTo>
                      <a:pt x="171" y="471"/>
                      <a:pt x="112" y="445"/>
                      <a:pt x="70" y="402"/>
                    </a:cubicBezTo>
                    <a:cubicBezTo>
                      <a:pt x="27" y="360"/>
                      <a:pt x="1" y="301"/>
                      <a:pt x="0" y="236"/>
                    </a:cubicBezTo>
                    <a:cubicBezTo>
                      <a:pt x="0" y="171"/>
                      <a:pt x="27" y="112"/>
                      <a:pt x="69" y="69"/>
                    </a:cubicBezTo>
                    <a:cubicBezTo>
                      <a:pt x="112" y="26"/>
                      <a:pt x="171" y="0"/>
                      <a:pt x="236" y="0"/>
                    </a:cubicBezTo>
                    <a:cubicBezTo>
                      <a:pt x="236" y="20"/>
                      <a:pt x="236" y="20"/>
                      <a:pt x="236" y="20"/>
                    </a:cubicBezTo>
                    <a:cubicBezTo>
                      <a:pt x="176" y="20"/>
                      <a:pt x="123" y="45"/>
                      <a:pt x="84" y="83"/>
                    </a:cubicBezTo>
                    <a:cubicBezTo>
                      <a:pt x="45" y="122"/>
                      <a:pt x="21" y="176"/>
                      <a:pt x="21" y="236"/>
                    </a:cubicBezTo>
                    <a:cubicBezTo>
                      <a:pt x="21" y="295"/>
                      <a:pt x="45" y="349"/>
                      <a:pt x="84" y="388"/>
                    </a:cubicBezTo>
                    <a:cubicBezTo>
                      <a:pt x="123" y="426"/>
                      <a:pt x="177" y="450"/>
                      <a:pt x="236" y="450"/>
                    </a:cubicBezTo>
                    <a:lnTo>
                      <a:pt x="236" y="471"/>
                    </a:lnTo>
                    <a:close/>
                  </a:path>
                </a:pathLst>
              </a:custGeom>
              <a:solidFill>
                <a:srgbClr val="4B4C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4" name="íSlíḑê">
                <a:extLst>
                  <a:ext uri="{FF2B5EF4-FFF2-40B4-BE49-F238E27FC236}">
                    <a16:creationId xmlns:a16="http://schemas.microsoft.com/office/drawing/2014/main" id="{455E88A2-816B-465B-AFE9-B10061606D5B}"/>
                  </a:ext>
                </a:extLst>
              </p:cNvPr>
              <p:cNvSpPr/>
              <p:nvPr/>
            </p:nvSpPr>
            <p:spPr bwMode="auto">
              <a:xfrm>
                <a:off x="5681663" y="395288"/>
                <a:ext cx="444500" cy="236538"/>
              </a:xfrm>
              <a:custGeom>
                <a:avLst/>
                <a:gdLst>
                  <a:gd name="T0" fmla="*/ 165 w 173"/>
                  <a:gd name="T1" fmla="*/ 71 h 92"/>
                  <a:gd name="T2" fmla="*/ 170 w 173"/>
                  <a:gd name="T3" fmla="*/ 85 h 92"/>
                  <a:gd name="T4" fmla="*/ 157 w 173"/>
                  <a:gd name="T5" fmla="*/ 90 h 92"/>
                  <a:gd name="T6" fmla="*/ 8 w 173"/>
                  <a:gd name="T7" fmla="*/ 21 h 92"/>
                  <a:gd name="T8" fmla="*/ 3 w 173"/>
                  <a:gd name="T9" fmla="*/ 8 h 92"/>
                  <a:gd name="T10" fmla="*/ 16 w 173"/>
                  <a:gd name="T11" fmla="*/ 3 h 92"/>
                  <a:gd name="T12" fmla="*/ 165 w 173"/>
                  <a:gd name="T13" fmla="*/ 71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3" h="92">
                    <a:moveTo>
                      <a:pt x="165" y="71"/>
                    </a:moveTo>
                    <a:cubicBezTo>
                      <a:pt x="170" y="73"/>
                      <a:pt x="173" y="79"/>
                      <a:pt x="170" y="85"/>
                    </a:cubicBezTo>
                    <a:cubicBezTo>
                      <a:pt x="168" y="90"/>
                      <a:pt x="162" y="92"/>
                      <a:pt x="157" y="90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3" y="19"/>
                      <a:pt x="0" y="13"/>
                      <a:pt x="3" y="8"/>
                    </a:cubicBezTo>
                    <a:cubicBezTo>
                      <a:pt x="5" y="3"/>
                      <a:pt x="11" y="0"/>
                      <a:pt x="16" y="3"/>
                    </a:cubicBezTo>
                    <a:lnTo>
                      <a:pt x="165" y="71"/>
                    </a:lnTo>
                    <a:close/>
                  </a:path>
                </a:pathLst>
              </a:custGeom>
              <a:solidFill>
                <a:srgbClr val="4B4C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5" name="iŝļídê">
                <a:extLst>
                  <a:ext uri="{FF2B5EF4-FFF2-40B4-BE49-F238E27FC236}">
                    <a16:creationId xmlns:a16="http://schemas.microsoft.com/office/drawing/2014/main" id="{03C877EC-B7A4-4B6D-B39A-BB8097B2BD42}"/>
                  </a:ext>
                </a:extLst>
              </p:cNvPr>
              <p:cNvSpPr/>
              <p:nvPr/>
            </p:nvSpPr>
            <p:spPr bwMode="auto">
              <a:xfrm>
                <a:off x="6065838" y="412750"/>
                <a:ext cx="255588" cy="219075"/>
              </a:xfrm>
              <a:custGeom>
                <a:avLst/>
                <a:gdLst>
                  <a:gd name="T0" fmla="*/ 17 w 99"/>
                  <a:gd name="T1" fmla="*/ 81 h 85"/>
                  <a:gd name="T2" fmla="*/ 3 w 99"/>
                  <a:gd name="T3" fmla="*/ 80 h 85"/>
                  <a:gd name="T4" fmla="*/ 5 w 99"/>
                  <a:gd name="T5" fmla="*/ 65 h 85"/>
                  <a:gd name="T6" fmla="*/ 81 w 99"/>
                  <a:gd name="T7" fmla="*/ 4 h 85"/>
                  <a:gd name="T8" fmla="*/ 95 w 99"/>
                  <a:gd name="T9" fmla="*/ 5 h 85"/>
                  <a:gd name="T10" fmla="*/ 93 w 99"/>
                  <a:gd name="T11" fmla="*/ 20 h 85"/>
                  <a:gd name="T12" fmla="*/ 17 w 99"/>
                  <a:gd name="T13" fmla="*/ 81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85">
                    <a:moveTo>
                      <a:pt x="17" y="81"/>
                    </a:moveTo>
                    <a:cubicBezTo>
                      <a:pt x="13" y="85"/>
                      <a:pt x="7" y="84"/>
                      <a:pt x="3" y="80"/>
                    </a:cubicBezTo>
                    <a:cubicBezTo>
                      <a:pt x="0" y="75"/>
                      <a:pt x="0" y="69"/>
                      <a:pt x="5" y="65"/>
                    </a:cubicBezTo>
                    <a:cubicBezTo>
                      <a:pt x="81" y="4"/>
                      <a:pt x="81" y="4"/>
                      <a:pt x="81" y="4"/>
                    </a:cubicBezTo>
                    <a:cubicBezTo>
                      <a:pt x="85" y="0"/>
                      <a:pt x="91" y="1"/>
                      <a:pt x="95" y="5"/>
                    </a:cubicBezTo>
                    <a:cubicBezTo>
                      <a:pt x="99" y="10"/>
                      <a:pt x="98" y="16"/>
                      <a:pt x="93" y="20"/>
                    </a:cubicBezTo>
                    <a:lnTo>
                      <a:pt x="17" y="81"/>
                    </a:lnTo>
                    <a:close/>
                  </a:path>
                </a:pathLst>
              </a:custGeom>
              <a:solidFill>
                <a:srgbClr val="4B4C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6" name="íśliḓê">
                <a:extLst>
                  <a:ext uri="{FF2B5EF4-FFF2-40B4-BE49-F238E27FC236}">
                    <a16:creationId xmlns:a16="http://schemas.microsoft.com/office/drawing/2014/main" id="{CCF4EDFE-E2D5-4982-8B3A-7FF5CF6756C7}"/>
                  </a:ext>
                </a:extLst>
              </p:cNvPr>
              <p:cNvSpPr/>
              <p:nvPr/>
            </p:nvSpPr>
            <p:spPr bwMode="auto">
              <a:xfrm>
                <a:off x="6065838" y="-3175"/>
                <a:ext cx="53975" cy="131763"/>
              </a:xfrm>
              <a:custGeom>
                <a:avLst/>
                <a:gdLst>
                  <a:gd name="T0" fmla="*/ 0 w 21"/>
                  <a:gd name="T1" fmla="*/ 10 h 51"/>
                  <a:gd name="T2" fmla="*/ 11 w 21"/>
                  <a:gd name="T3" fmla="*/ 0 h 51"/>
                  <a:gd name="T4" fmla="*/ 21 w 21"/>
                  <a:gd name="T5" fmla="*/ 10 h 51"/>
                  <a:gd name="T6" fmla="*/ 21 w 21"/>
                  <a:gd name="T7" fmla="*/ 40 h 51"/>
                  <a:gd name="T8" fmla="*/ 11 w 21"/>
                  <a:gd name="T9" fmla="*/ 51 h 51"/>
                  <a:gd name="T10" fmla="*/ 0 w 21"/>
                  <a:gd name="T11" fmla="*/ 40 h 51"/>
                  <a:gd name="T12" fmla="*/ 0 w 21"/>
                  <a:gd name="T13" fmla="*/ 1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51">
                    <a:moveTo>
                      <a:pt x="0" y="10"/>
                    </a:moveTo>
                    <a:cubicBezTo>
                      <a:pt x="0" y="4"/>
                      <a:pt x="5" y="0"/>
                      <a:pt x="11" y="0"/>
                    </a:cubicBezTo>
                    <a:cubicBezTo>
                      <a:pt x="16" y="0"/>
                      <a:pt x="21" y="4"/>
                      <a:pt x="21" y="10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21" y="46"/>
                      <a:pt x="16" y="51"/>
                      <a:pt x="11" y="51"/>
                    </a:cubicBezTo>
                    <a:cubicBezTo>
                      <a:pt x="5" y="51"/>
                      <a:pt x="0" y="46"/>
                      <a:pt x="0" y="40"/>
                    </a:cubicBez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4B4C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7" name="íşļíḍe">
                <a:extLst>
                  <a:ext uri="{FF2B5EF4-FFF2-40B4-BE49-F238E27FC236}">
                    <a16:creationId xmlns:a16="http://schemas.microsoft.com/office/drawing/2014/main" id="{7B2E4145-BAF7-4086-9714-EA133A92C19E}"/>
                  </a:ext>
                </a:extLst>
              </p:cNvPr>
              <p:cNvSpPr/>
              <p:nvPr/>
            </p:nvSpPr>
            <p:spPr bwMode="auto">
              <a:xfrm>
                <a:off x="6570663" y="574675"/>
                <a:ext cx="130175" cy="50800"/>
              </a:xfrm>
              <a:custGeom>
                <a:avLst/>
                <a:gdLst>
                  <a:gd name="T0" fmla="*/ 40 w 51"/>
                  <a:gd name="T1" fmla="*/ 0 h 20"/>
                  <a:gd name="T2" fmla="*/ 51 w 51"/>
                  <a:gd name="T3" fmla="*/ 10 h 20"/>
                  <a:gd name="T4" fmla="*/ 40 w 51"/>
                  <a:gd name="T5" fmla="*/ 20 h 20"/>
                  <a:gd name="T6" fmla="*/ 10 w 51"/>
                  <a:gd name="T7" fmla="*/ 20 h 20"/>
                  <a:gd name="T8" fmla="*/ 0 w 51"/>
                  <a:gd name="T9" fmla="*/ 10 h 20"/>
                  <a:gd name="T10" fmla="*/ 10 w 51"/>
                  <a:gd name="T11" fmla="*/ 0 h 20"/>
                  <a:gd name="T12" fmla="*/ 40 w 51"/>
                  <a:gd name="T13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20">
                    <a:moveTo>
                      <a:pt x="40" y="0"/>
                    </a:moveTo>
                    <a:cubicBezTo>
                      <a:pt x="46" y="0"/>
                      <a:pt x="51" y="4"/>
                      <a:pt x="51" y="10"/>
                    </a:cubicBezTo>
                    <a:cubicBezTo>
                      <a:pt x="51" y="16"/>
                      <a:pt x="46" y="20"/>
                      <a:pt x="4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4" y="20"/>
                      <a:pt x="0" y="16"/>
                      <a:pt x="0" y="10"/>
                    </a:cubicBezTo>
                    <a:cubicBezTo>
                      <a:pt x="0" y="4"/>
                      <a:pt x="4" y="0"/>
                      <a:pt x="10" y="0"/>
                    </a:cubicBez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4B4C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8" name="îS1ïḓè">
                <a:extLst>
                  <a:ext uri="{FF2B5EF4-FFF2-40B4-BE49-F238E27FC236}">
                    <a16:creationId xmlns:a16="http://schemas.microsoft.com/office/drawing/2014/main" id="{0EABD2BC-0434-4AC6-B9A0-19B287518FD9}"/>
                  </a:ext>
                </a:extLst>
              </p:cNvPr>
              <p:cNvSpPr/>
              <p:nvPr/>
            </p:nvSpPr>
            <p:spPr bwMode="auto">
              <a:xfrm>
                <a:off x="6069013" y="1074738"/>
                <a:ext cx="53975" cy="131763"/>
              </a:xfrm>
              <a:custGeom>
                <a:avLst/>
                <a:gdLst>
                  <a:gd name="T0" fmla="*/ 21 w 21"/>
                  <a:gd name="T1" fmla="*/ 41 h 51"/>
                  <a:gd name="T2" fmla="*/ 10 w 21"/>
                  <a:gd name="T3" fmla="*/ 51 h 51"/>
                  <a:gd name="T4" fmla="*/ 0 w 21"/>
                  <a:gd name="T5" fmla="*/ 41 h 51"/>
                  <a:gd name="T6" fmla="*/ 0 w 21"/>
                  <a:gd name="T7" fmla="*/ 10 h 51"/>
                  <a:gd name="T8" fmla="*/ 10 w 21"/>
                  <a:gd name="T9" fmla="*/ 0 h 51"/>
                  <a:gd name="T10" fmla="*/ 21 w 21"/>
                  <a:gd name="T11" fmla="*/ 10 h 51"/>
                  <a:gd name="T12" fmla="*/ 21 w 21"/>
                  <a:gd name="T13" fmla="*/ 4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51">
                    <a:moveTo>
                      <a:pt x="21" y="41"/>
                    </a:moveTo>
                    <a:cubicBezTo>
                      <a:pt x="21" y="46"/>
                      <a:pt x="16" y="51"/>
                      <a:pt x="10" y="51"/>
                    </a:cubicBezTo>
                    <a:cubicBezTo>
                      <a:pt x="5" y="51"/>
                      <a:pt x="0" y="46"/>
                      <a:pt x="0" y="41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16" y="0"/>
                      <a:pt x="21" y="4"/>
                      <a:pt x="21" y="10"/>
                    </a:cubicBezTo>
                    <a:lnTo>
                      <a:pt x="21" y="41"/>
                    </a:lnTo>
                    <a:close/>
                  </a:path>
                </a:pathLst>
              </a:custGeom>
              <a:solidFill>
                <a:srgbClr val="4B4C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9" name="íṣḷïďê">
                <a:extLst>
                  <a:ext uri="{FF2B5EF4-FFF2-40B4-BE49-F238E27FC236}">
                    <a16:creationId xmlns:a16="http://schemas.microsoft.com/office/drawing/2014/main" id="{850104C3-EE8A-4B24-8EDC-6ACE68950225}"/>
                  </a:ext>
                </a:extLst>
              </p:cNvPr>
              <p:cNvSpPr/>
              <p:nvPr/>
            </p:nvSpPr>
            <p:spPr bwMode="auto">
              <a:xfrm>
                <a:off x="5487988" y="574675"/>
                <a:ext cx="131763" cy="53975"/>
              </a:xfrm>
              <a:custGeom>
                <a:avLst/>
                <a:gdLst>
                  <a:gd name="T0" fmla="*/ 11 w 51"/>
                  <a:gd name="T1" fmla="*/ 21 h 21"/>
                  <a:gd name="T2" fmla="*/ 0 w 51"/>
                  <a:gd name="T3" fmla="*/ 11 h 21"/>
                  <a:gd name="T4" fmla="*/ 11 w 51"/>
                  <a:gd name="T5" fmla="*/ 0 h 21"/>
                  <a:gd name="T6" fmla="*/ 41 w 51"/>
                  <a:gd name="T7" fmla="*/ 0 h 21"/>
                  <a:gd name="T8" fmla="*/ 51 w 51"/>
                  <a:gd name="T9" fmla="*/ 11 h 21"/>
                  <a:gd name="T10" fmla="*/ 41 w 51"/>
                  <a:gd name="T11" fmla="*/ 21 h 21"/>
                  <a:gd name="T12" fmla="*/ 11 w 51"/>
                  <a:gd name="T13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21">
                    <a:moveTo>
                      <a:pt x="11" y="21"/>
                    </a:moveTo>
                    <a:cubicBezTo>
                      <a:pt x="5" y="21"/>
                      <a:pt x="0" y="16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7" y="0"/>
                      <a:pt x="51" y="5"/>
                      <a:pt x="51" y="11"/>
                    </a:cubicBezTo>
                    <a:cubicBezTo>
                      <a:pt x="51" y="16"/>
                      <a:pt x="47" y="21"/>
                      <a:pt x="41" y="21"/>
                    </a:cubicBezTo>
                    <a:lnTo>
                      <a:pt x="11" y="21"/>
                    </a:lnTo>
                    <a:close/>
                  </a:path>
                </a:pathLst>
              </a:custGeom>
              <a:solidFill>
                <a:srgbClr val="4B4C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0" name="íś1ïḓe">
                <a:extLst>
                  <a:ext uri="{FF2B5EF4-FFF2-40B4-BE49-F238E27FC236}">
                    <a16:creationId xmlns:a16="http://schemas.microsoft.com/office/drawing/2014/main" id="{B1EADE5A-ECC4-440A-A5B7-761196999F07}"/>
                  </a:ext>
                </a:extLst>
              </p:cNvPr>
              <p:cNvSpPr/>
              <p:nvPr/>
            </p:nvSpPr>
            <p:spPr bwMode="auto">
              <a:xfrm>
                <a:off x="6313488" y="69850"/>
                <a:ext cx="100013" cy="127000"/>
              </a:xfrm>
              <a:custGeom>
                <a:avLst/>
                <a:gdLst>
                  <a:gd name="T0" fmla="*/ 18 w 39"/>
                  <a:gd name="T1" fmla="*/ 7 h 50"/>
                  <a:gd name="T2" fmla="*/ 32 w 39"/>
                  <a:gd name="T3" fmla="*/ 3 h 50"/>
                  <a:gd name="T4" fmla="*/ 36 w 39"/>
                  <a:gd name="T5" fmla="*/ 17 h 50"/>
                  <a:gd name="T6" fmla="*/ 21 w 39"/>
                  <a:gd name="T7" fmla="*/ 43 h 50"/>
                  <a:gd name="T8" fmla="*/ 7 w 39"/>
                  <a:gd name="T9" fmla="*/ 47 h 50"/>
                  <a:gd name="T10" fmla="*/ 3 w 39"/>
                  <a:gd name="T11" fmla="*/ 33 h 50"/>
                  <a:gd name="T12" fmla="*/ 18 w 39"/>
                  <a:gd name="T13" fmla="*/ 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50">
                    <a:moveTo>
                      <a:pt x="18" y="7"/>
                    </a:moveTo>
                    <a:cubicBezTo>
                      <a:pt x="21" y="2"/>
                      <a:pt x="28" y="0"/>
                      <a:pt x="32" y="3"/>
                    </a:cubicBezTo>
                    <a:cubicBezTo>
                      <a:pt x="37" y="6"/>
                      <a:pt x="39" y="12"/>
                      <a:pt x="36" y="17"/>
                    </a:cubicBezTo>
                    <a:cubicBezTo>
                      <a:pt x="21" y="43"/>
                      <a:pt x="21" y="43"/>
                      <a:pt x="21" y="43"/>
                    </a:cubicBezTo>
                    <a:cubicBezTo>
                      <a:pt x="18" y="48"/>
                      <a:pt x="12" y="50"/>
                      <a:pt x="7" y="47"/>
                    </a:cubicBezTo>
                    <a:cubicBezTo>
                      <a:pt x="2" y="44"/>
                      <a:pt x="0" y="38"/>
                      <a:pt x="3" y="33"/>
                    </a:cubicBez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4B4C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1" name="íṩlíďé">
                <a:extLst>
                  <a:ext uri="{FF2B5EF4-FFF2-40B4-BE49-F238E27FC236}">
                    <a16:creationId xmlns:a16="http://schemas.microsoft.com/office/drawing/2014/main" id="{438D6248-0181-47B7-8424-8D2E23195BB9}"/>
                  </a:ext>
                </a:extLst>
              </p:cNvPr>
              <p:cNvSpPr/>
              <p:nvPr/>
            </p:nvSpPr>
            <p:spPr bwMode="auto">
              <a:xfrm>
                <a:off x="6497638" y="820738"/>
                <a:ext cx="128588" cy="98425"/>
              </a:xfrm>
              <a:custGeom>
                <a:avLst/>
                <a:gdLst>
                  <a:gd name="T0" fmla="*/ 43 w 50"/>
                  <a:gd name="T1" fmla="*/ 18 h 38"/>
                  <a:gd name="T2" fmla="*/ 47 w 50"/>
                  <a:gd name="T3" fmla="*/ 32 h 38"/>
                  <a:gd name="T4" fmla="*/ 33 w 50"/>
                  <a:gd name="T5" fmla="*/ 35 h 38"/>
                  <a:gd name="T6" fmla="*/ 7 w 50"/>
                  <a:gd name="T7" fmla="*/ 20 h 38"/>
                  <a:gd name="T8" fmla="*/ 3 w 50"/>
                  <a:gd name="T9" fmla="*/ 6 h 38"/>
                  <a:gd name="T10" fmla="*/ 17 w 50"/>
                  <a:gd name="T11" fmla="*/ 3 h 38"/>
                  <a:gd name="T12" fmla="*/ 43 w 50"/>
                  <a:gd name="T13" fmla="*/ 1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8">
                    <a:moveTo>
                      <a:pt x="43" y="18"/>
                    </a:moveTo>
                    <a:cubicBezTo>
                      <a:pt x="48" y="21"/>
                      <a:pt x="50" y="27"/>
                      <a:pt x="47" y="32"/>
                    </a:cubicBezTo>
                    <a:cubicBezTo>
                      <a:pt x="44" y="37"/>
                      <a:pt x="38" y="38"/>
                      <a:pt x="33" y="35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2" y="17"/>
                      <a:pt x="0" y="11"/>
                      <a:pt x="3" y="6"/>
                    </a:cubicBezTo>
                    <a:cubicBezTo>
                      <a:pt x="6" y="1"/>
                      <a:pt x="12" y="0"/>
                      <a:pt x="17" y="3"/>
                    </a:cubicBezTo>
                    <a:lnTo>
                      <a:pt x="43" y="18"/>
                    </a:lnTo>
                    <a:close/>
                  </a:path>
                </a:pathLst>
              </a:custGeom>
              <a:solidFill>
                <a:srgbClr val="4B4C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2" name="iṧḻíḓè">
                <a:extLst>
                  <a:ext uri="{FF2B5EF4-FFF2-40B4-BE49-F238E27FC236}">
                    <a16:creationId xmlns:a16="http://schemas.microsoft.com/office/drawing/2014/main" id="{E111EEF9-35EB-4B79-A0E6-96702D9DB0D0}"/>
                  </a:ext>
                </a:extLst>
              </p:cNvPr>
              <p:cNvSpPr/>
              <p:nvPr/>
            </p:nvSpPr>
            <p:spPr bwMode="auto">
              <a:xfrm>
                <a:off x="5775326" y="1004888"/>
                <a:ext cx="101600" cy="127000"/>
              </a:xfrm>
              <a:custGeom>
                <a:avLst/>
                <a:gdLst>
                  <a:gd name="T0" fmla="*/ 21 w 39"/>
                  <a:gd name="T1" fmla="*/ 43 h 49"/>
                  <a:gd name="T2" fmla="*/ 7 w 39"/>
                  <a:gd name="T3" fmla="*/ 46 h 49"/>
                  <a:gd name="T4" fmla="*/ 3 w 39"/>
                  <a:gd name="T5" fmla="*/ 33 h 49"/>
                  <a:gd name="T6" fmla="*/ 18 w 39"/>
                  <a:gd name="T7" fmla="*/ 6 h 49"/>
                  <a:gd name="T8" fmla="*/ 32 w 39"/>
                  <a:gd name="T9" fmla="*/ 2 h 49"/>
                  <a:gd name="T10" fmla="*/ 36 w 39"/>
                  <a:gd name="T11" fmla="*/ 16 h 49"/>
                  <a:gd name="T12" fmla="*/ 21 w 39"/>
                  <a:gd name="T13" fmla="*/ 43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49">
                    <a:moveTo>
                      <a:pt x="21" y="43"/>
                    </a:moveTo>
                    <a:cubicBezTo>
                      <a:pt x="18" y="48"/>
                      <a:pt x="12" y="49"/>
                      <a:pt x="7" y="46"/>
                    </a:cubicBezTo>
                    <a:cubicBezTo>
                      <a:pt x="2" y="44"/>
                      <a:pt x="0" y="37"/>
                      <a:pt x="3" y="33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21" y="1"/>
                      <a:pt x="27" y="0"/>
                      <a:pt x="32" y="2"/>
                    </a:cubicBezTo>
                    <a:cubicBezTo>
                      <a:pt x="37" y="5"/>
                      <a:pt x="39" y="11"/>
                      <a:pt x="36" y="16"/>
                    </a:cubicBezTo>
                    <a:lnTo>
                      <a:pt x="21" y="43"/>
                    </a:lnTo>
                    <a:close/>
                  </a:path>
                </a:pathLst>
              </a:custGeom>
              <a:solidFill>
                <a:srgbClr val="4B4C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3" name="íşḷiḓé">
                <a:extLst>
                  <a:ext uri="{FF2B5EF4-FFF2-40B4-BE49-F238E27FC236}">
                    <a16:creationId xmlns:a16="http://schemas.microsoft.com/office/drawing/2014/main" id="{17A356F3-90A3-40A0-9AFF-83A8348787D0}"/>
                  </a:ext>
                </a:extLst>
              </p:cNvPr>
              <p:cNvSpPr/>
              <p:nvPr/>
            </p:nvSpPr>
            <p:spPr bwMode="auto">
              <a:xfrm>
                <a:off x="5562601" y="282575"/>
                <a:ext cx="128588" cy="100013"/>
              </a:xfrm>
              <a:custGeom>
                <a:avLst/>
                <a:gdLst>
                  <a:gd name="T0" fmla="*/ 7 w 50"/>
                  <a:gd name="T1" fmla="*/ 21 h 39"/>
                  <a:gd name="T2" fmla="*/ 3 w 50"/>
                  <a:gd name="T3" fmla="*/ 7 h 39"/>
                  <a:gd name="T4" fmla="*/ 17 w 50"/>
                  <a:gd name="T5" fmla="*/ 3 h 39"/>
                  <a:gd name="T6" fmla="*/ 43 w 50"/>
                  <a:gd name="T7" fmla="*/ 18 h 39"/>
                  <a:gd name="T8" fmla="*/ 47 w 50"/>
                  <a:gd name="T9" fmla="*/ 32 h 39"/>
                  <a:gd name="T10" fmla="*/ 33 w 50"/>
                  <a:gd name="T11" fmla="*/ 36 h 39"/>
                  <a:gd name="T12" fmla="*/ 7 w 50"/>
                  <a:gd name="T13" fmla="*/ 2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9">
                    <a:moveTo>
                      <a:pt x="7" y="21"/>
                    </a:moveTo>
                    <a:cubicBezTo>
                      <a:pt x="2" y="18"/>
                      <a:pt x="0" y="12"/>
                      <a:pt x="3" y="7"/>
                    </a:cubicBezTo>
                    <a:cubicBezTo>
                      <a:pt x="6" y="2"/>
                      <a:pt x="12" y="0"/>
                      <a:pt x="17" y="3"/>
                    </a:cubicBezTo>
                    <a:cubicBezTo>
                      <a:pt x="43" y="18"/>
                      <a:pt x="43" y="18"/>
                      <a:pt x="43" y="18"/>
                    </a:cubicBezTo>
                    <a:cubicBezTo>
                      <a:pt x="48" y="21"/>
                      <a:pt x="50" y="27"/>
                      <a:pt x="47" y="32"/>
                    </a:cubicBezTo>
                    <a:cubicBezTo>
                      <a:pt x="44" y="37"/>
                      <a:pt x="38" y="39"/>
                      <a:pt x="33" y="36"/>
                    </a:cubicBezTo>
                    <a:lnTo>
                      <a:pt x="7" y="21"/>
                    </a:lnTo>
                    <a:close/>
                  </a:path>
                </a:pathLst>
              </a:custGeom>
              <a:solidFill>
                <a:srgbClr val="4B4C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4" name="ïṩ1iďè">
                <a:extLst>
                  <a:ext uri="{FF2B5EF4-FFF2-40B4-BE49-F238E27FC236}">
                    <a16:creationId xmlns:a16="http://schemas.microsoft.com/office/drawing/2014/main" id="{D39A419A-92DC-4324-A11D-0E06547F6CA5}"/>
                  </a:ext>
                </a:extLst>
              </p:cNvPr>
              <p:cNvSpPr/>
              <p:nvPr/>
            </p:nvSpPr>
            <p:spPr bwMode="auto">
              <a:xfrm>
                <a:off x="6497638" y="282575"/>
                <a:ext cx="128588" cy="96838"/>
              </a:xfrm>
              <a:custGeom>
                <a:avLst/>
                <a:gdLst>
                  <a:gd name="T0" fmla="*/ 33 w 50"/>
                  <a:gd name="T1" fmla="*/ 2 h 38"/>
                  <a:gd name="T2" fmla="*/ 47 w 50"/>
                  <a:gd name="T3" fmla="*/ 6 h 38"/>
                  <a:gd name="T4" fmla="*/ 43 w 50"/>
                  <a:gd name="T5" fmla="*/ 20 h 38"/>
                  <a:gd name="T6" fmla="*/ 17 w 50"/>
                  <a:gd name="T7" fmla="*/ 35 h 38"/>
                  <a:gd name="T8" fmla="*/ 3 w 50"/>
                  <a:gd name="T9" fmla="*/ 32 h 38"/>
                  <a:gd name="T10" fmla="*/ 6 w 50"/>
                  <a:gd name="T11" fmla="*/ 18 h 38"/>
                  <a:gd name="T12" fmla="*/ 33 w 50"/>
                  <a:gd name="T13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8">
                    <a:moveTo>
                      <a:pt x="33" y="2"/>
                    </a:moveTo>
                    <a:cubicBezTo>
                      <a:pt x="38" y="0"/>
                      <a:pt x="44" y="1"/>
                      <a:pt x="47" y="6"/>
                    </a:cubicBezTo>
                    <a:cubicBezTo>
                      <a:pt x="50" y="11"/>
                      <a:pt x="48" y="17"/>
                      <a:pt x="43" y="20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2" y="38"/>
                      <a:pt x="6" y="37"/>
                      <a:pt x="3" y="32"/>
                    </a:cubicBezTo>
                    <a:cubicBezTo>
                      <a:pt x="0" y="27"/>
                      <a:pt x="2" y="21"/>
                      <a:pt x="6" y="18"/>
                    </a:cubicBezTo>
                    <a:lnTo>
                      <a:pt x="33" y="2"/>
                    </a:lnTo>
                    <a:close/>
                  </a:path>
                </a:pathLst>
              </a:custGeom>
              <a:solidFill>
                <a:srgbClr val="4B4C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5" name="iṥlîḓè">
                <a:extLst>
                  <a:ext uri="{FF2B5EF4-FFF2-40B4-BE49-F238E27FC236}">
                    <a16:creationId xmlns:a16="http://schemas.microsoft.com/office/drawing/2014/main" id="{CA3AF979-F64D-4F2D-A9D7-409EBFE40D3D}"/>
                  </a:ext>
                </a:extLst>
              </p:cNvPr>
              <p:cNvSpPr/>
              <p:nvPr/>
            </p:nvSpPr>
            <p:spPr bwMode="auto">
              <a:xfrm>
                <a:off x="6315076" y="1003300"/>
                <a:ext cx="101600" cy="128588"/>
              </a:xfrm>
              <a:custGeom>
                <a:avLst/>
                <a:gdLst>
                  <a:gd name="T0" fmla="*/ 36 w 39"/>
                  <a:gd name="T1" fmla="*/ 33 h 50"/>
                  <a:gd name="T2" fmla="*/ 32 w 39"/>
                  <a:gd name="T3" fmla="*/ 47 h 50"/>
                  <a:gd name="T4" fmla="*/ 18 w 39"/>
                  <a:gd name="T5" fmla="*/ 43 h 50"/>
                  <a:gd name="T6" fmla="*/ 3 w 39"/>
                  <a:gd name="T7" fmla="*/ 17 h 50"/>
                  <a:gd name="T8" fmla="*/ 7 w 39"/>
                  <a:gd name="T9" fmla="*/ 3 h 50"/>
                  <a:gd name="T10" fmla="*/ 21 w 39"/>
                  <a:gd name="T11" fmla="*/ 7 h 50"/>
                  <a:gd name="T12" fmla="*/ 36 w 39"/>
                  <a:gd name="T13" fmla="*/ 3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50">
                    <a:moveTo>
                      <a:pt x="36" y="33"/>
                    </a:moveTo>
                    <a:cubicBezTo>
                      <a:pt x="39" y="38"/>
                      <a:pt x="37" y="44"/>
                      <a:pt x="32" y="47"/>
                    </a:cubicBezTo>
                    <a:cubicBezTo>
                      <a:pt x="27" y="50"/>
                      <a:pt x="21" y="48"/>
                      <a:pt x="18" y="43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0" y="12"/>
                      <a:pt x="2" y="6"/>
                      <a:pt x="7" y="3"/>
                    </a:cubicBezTo>
                    <a:cubicBezTo>
                      <a:pt x="11" y="0"/>
                      <a:pt x="18" y="2"/>
                      <a:pt x="21" y="7"/>
                    </a:cubicBezTo>
                    <a:lnTo>
                      <a:pt x="36" y="33"/>
                    </a:lnTo>
                    <a:close/>
                  </a:path>
                </a:pathLst>
              </a:custGeom>
              <a:solidFill>
                <a:srgbClr val="4B4C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6" name="ïṣlíďê">
                <a:extLst>
                  <a:ext uri="{FF2B5EF4-FFF2-40B4-BE49-F238E27FC236}">
                    <a16:creationId xmlns:a16="http://schemas.microsoft.com/office/drawing/2014/main" id="{92C6D548-2B6B-4D3D-80D3-3E3B0ACBEE9B}"/>
                  </a:ext>
                </a:extLst>
              </p:cNvPr>
              <p:cNvSpPr/>
              <p:nvPr/>
            </p:nvSpPr>
            <p:spPr bwMode="auto">
              <a:xfrm>
                <a:off x="5562601" y="820738"/>
                <a:ext cx="128588" cy="100013"/>
              </a:xfrm>
              <a:custGeom>
                <a:avLst/>
                <a:gdLst>
                  <a:gd name="T0" fmla="*/ 17 w 50"/>
                  <a:gd name="T1" fmla="*/ 36 h 39"/>
                  <a:gd name="T2" fmla="*/ 3 w 50"/>
                  <a:gd name="T3" fmla="*/ 32 h 39"/>
                  <a:gd name="T4" fmla="*/ 7 w 50"/>
                  <a:gd name="T5" fmla="*/ 18 h 39"/>
                  <a:gd name="T6" fmla="*/ 33 w 50"/>
                  <a:gd name="T7" fmla="*/ 3 h 39"/>
                  <a:gd name="T8" fmla="*/ 47 w 50"/>
                  <a:gd name="T9" fmla="*/ 7 h 39"/>
                  <a:gd name="T10" fmla="*/ 44 w 50"/>
                  <a:gd name="T11" fmla="*/ 21 h 39"/>
                  <a:gd name="T12" fmla="*/ 17 w 50"/>
                  <a:gd name="T13" fmla="*/ 3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39">
                    <a:moveTo>
                      <a:pt x="17" y="36"/>
                    </a:moveTo>
                    <a:cubicBezTo>
                      <a:pt x="12" y="39"/>
                      <a:pt x="6" y="37"/>
                      <a:pt x="3" y="32"/>
                    </a:cubicBezTo>
                    <a:cubicBezTo>
                      <a:pt x="0" y="28"/>
                      <a:pt x="2" y="21"/>
                      <a:pt x="7" y="18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8" y="0"/>
                      <a:pt x="44" y="2"/>
                      <a:pt x="47" y="7"/>
                    </a:cubicBezTo>
                    <a:cubicBezTo>
                      <a:pt x="50" y="12"/>
                      <a:pt x="48" y="18"/>
                      <a:pt x="44" y="21"/>
                    </a:cubicBezTo>
                    <a:lnTo>
                      <a:pt x="17" y="36"/>
                    </a:lnTo>
                    <a:close/>
                  </a:path>
                </a:pathLst>
              </a:custGeom>
              <a:solidFill>
                <a:srgbClr val="4B4C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7" name="ïṡ1íḑê">
                <a:extLst>
                  <a:ext uri="{FF2B5EF4-FFF2-40B4-BE49-F238E27FC236}">
                    <a16:creationId xmlns:a16="http://schemas.microsoft.com/office/drawing/2014/main" id="{4961C14F-8D47-4B2A-B2E3-6F609B28436D}"/>
                  </a:ext>
                </a:extLst>
              </p:cNvPr>
              <p:cNvSpPr/>
              <p:nvPr/>
            </p:nvSpPr>
            <p:spPr bwMode="auto">
              <a:xfrm>
                <a:off x="5773738" y="71438"/>
                <a:ext cx="100013" cy="125413"/>
              </a:xfrm>
              <a:custGeom>
                <a:avLst/>
                <a:gdLst>
                  <a:gd name="T0" fmla="*/ 3 w 39"/>
                  <a:gd name="T1" fmla="*/ 16 h 49"/>
                  <a:gd name="T2" fmla="*/ 7 w 39"/>
                  <a:gd name="T3" fmla="*/ 3 h 49"/>
                  <a:gd name="T4" fmla="*/ 21 w 39"/>
                  <a:gd name="T5" fmla="*/ 6 h 49"/>
                  <a:gd name="T6" fmla="*/ 36 w 39"/>
                  <a:gd name="T7" fmla="*/ 33 h 49"/>
                  <a:gd name="T8" fmla="*/ 32 w 39"/>
                  <a:gd name="T9" fmla="*/ 47 h 49"/>
                  <a:gd name="T10" fmla="*/ 18 w 39"/>
                  <a:gd name="T11" fmla="*/ 43 h 49"/>
                  <a:gd name="T12" fmla="*/ 3 w 39"/>
                  <a:gd name="T13" fmla="*/ 16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49">
                    <a:moveTo>
                      <a:pt x="3" y="16"/>
                    </a:moveTo>
                    <a:cubicBezTo>
                      <a:pt x="0" y="12"/>
                      <a:pt x="2" y="5"/>
                      <a:pt x="7" y="3"/>
                    </a:cubicBezTo>
                    <a:cubicBezTo>
                      <a:pt x="12" y="0"/>
                      <a:pt x="18" y="1"/>
                      <a:pt x="21" y="6"/>
                    </a:cubicBezTo>
                    <a:cubicBezTo>
                      <a:pt x="36" y="33"/>
                      <a:pt x="36" y="33"/>
                      <a:pt x="36" y="33"/>
                    </a:cubicBezTo>
                    <a:cubicBezTo>
                      <a:pt x="39" y="37"/>
                      <a:pt x="37" y="44"/>
                      <a:pt x="32" y="47"/>
                    </a:cubicBezTo>
                    <a:cubicBezTo>
                      <a:pt x="28" y="49"/>
                      <a:pt x="21" y="48"/>
                      <a:pt x="18" y="43"/>
                    </a:cubicBezTo>
                    <a:lnTo>
                      <a:pt x="3" y="16"/>
                    </a:lnTo>
                    <a:close/>
                  </a:path>
                </a:pathLst>
              </a:custGeom>
              <a:solidFill>
                <a:srgbClr val="4B4C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369" name="íSḻíḑe">
              <a:extLst>
                <a:ext uri="{FF2B5EF4-FFF2-40B4-BE49-F238E27FC236}">
                  <a16:creationId xmlns:a16="http://schemas.microsoft.com/office/drawing/2014/main" id="{C36EC75D-EA40-4E19-B467-2D6E27FAB9B9}"/>
                </a:ext>
              </a:extLst>
            </p:cNvPr>
            <p:cNvSpPr/>
            <p:nvPr/>
          </p:nvSpPr>
          <p:spPr bwMode="auto">
            <a:xfrm>
              <a:off x="5498450" y="3899016"/>
              <a:ext cx="895540" cy="1049509"/>
            </a:xfrm>
            <a:prstGeom prst="rect">
              <a:avLst/>
            </a:prstGeom>
            <a:solidFill>
              <a:srgbClr val="69D5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0" name="i$ļíďè">
              <a:extLst>
                <a:ext uri="{FF2B5EF4-FFF2-40B4-BE49-F238E27FC236}">
                  <a16:creationId xmlns:a16="http://schemas.microsoft.com/office/drawing/2014/main" id="{90EDCA51-0270-47B2-B540-77D397730849}"/>
                </a:ext>
              </a:extLst>
            </p:cNvPr>
            <p:cNvSpPr/>
            <p:nvPr/>
          </p:nvSpPr>
          <p:spPr bwMode="auto">
            <a:xfrm>
              <a:off x="4318014" y="5954043"/>
              <a:ext cx="3330777" cy="189582"/>
            </a:xfrm>
            <a:prstGeom prst="ellipse">
              <a:avLst/>
            </a:pr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1" name="i$ļîdè">
              <a:extLst>
                <a:ext uri="{FF2B5EF4-FFF2-40B4-BE49-F238E27FC236}">
                  <a16:creationId xmlns:a16="http://schemas.microsoft.com/office/drawing/2014/main" id="{1D414BB4-C66F-472F-90DF-3FA6AFE82B1B}"/>
                </a:ext>
              </a:extLst>
            </p:cNvPr>
            <p:cNvSpPr/>
            <p:nvPr/>
          </p:nvSpPr>
          <p:spPr bwMode="auto">
            <a:xfrm>
              <a:off x="4435325" y="2742671"/>
              <a:ext cx="128832" cy="91125"/>
            </a:xfrm>
            <a:custGeom>
              <a:avLst/>
              <a:gdLst>
                <a:gd name="T0" fmla="*/ 60 w 76"/>
                <a:gd name="T1" fmla="*/ 31 h 54"/>
                <a:gd name="T2" fmla="*/ 72 w 76"/>
                <a:gd name="T3" fmla="*/ 20 h 54"/>
                <a:gd name="T4" fmla="*/ 28 w 76"/>
                <a:gd name="T5" fmla="*/ 2 h 54"/>
                <a:gd name="T6" fmla="*/ 1 w 76"/>
                <a:gd name="T7" fmla="*/ 29 h 54"/>
                <a:gd name="T8" fmla="*/ 27 w 76"/>
                <a:gd name="T9" fmla="*/ 37 h 54"/>
                <a:gd name="T10" fmla="*/ 32 w 76"/>
                <a:gd name="T11" fmla="*/ 37 h 54"/>
                <a:gd name="T12" fmla="*/ 41 w 76"/>
                <a:gd name="T13" fmla="*/ 45 h 54"/>
                <a:gd name="T14" fmla="*/ 63 w 76"/>
                <a:gd name="T15" fmla="*/ 52 h 54"/>
                <a:gd name="T16" fmla="*/ 60 w 76"/>
                <a:gd name="T17" fmla="*/ 3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54">
                  <a:moveTo>
                    <a:pt x="60" y="31"/>
                  </a:moveTo>
                  <a:cubicBezTo>
                    <a:pt x="59" y="31"/>
                    <a:pt x="73" y="21"/>
                    <a:pt x="72" y="20"/>
                  </a:cubicBezTo>
                  <a:cubicBezTo>
                    <a:pt x="67" y="7"/>
                    <a:pt x="43" y="5"/>
                    <a:pt x="28" y="2"/>
                  </a:cubicBezTo>
                  <a:cubicBezTo>
                    <a:pt x="14" y="0"/>
                    <a:pt x="2" y="17"/>
                    <a:pt x="1" y="29"/>
                  </a:cubicBezTo>
                  <a:cubicBezTo>
                    <a:pt x="0" y="47"/>
                    <a:pt x="18" y="52"/>
                    <a:pt x="27" y="37"/>
                  </a:cubicBezTo>
                  <a:cubicBezTo>
                    <a:pt x="30" y="33"/>
                    <a:pt x="29" y="34"/>
                    <a:pt x="32" y="37"/>
                  </a:cubicBezTo>
                  <a:cubicBezTo>
                    <a:pt x="35" y="39"/>
                    <a:pt x="38" y="42"/>
                    <a:pt x="41" y="45"/>
                  </a:cubicBezTo>
                  <a:cubicBezTo>
                    <a:pt x="47" y="50"/>
                    <a:pt x="55" y="54"/>
                    <a:pt x="63" y="52"/>
                  </a:cubicBezTo>
                  <a:cubicBezTo>
                    <a:pt x="76" y="50"/>
                    <a:pt x="74" y="28"/>
                    <a:pt x="60" y="31"/>
                  </a:cubicBezTo>
                  <a:close/>
                </a:path>
              </a:pathLst>
            </a:custGeom>
            <a:solidFill>
              <a:srgbClr val="FBCC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2" name="íŝ1îḑe">
              <a:extLst>
                <a:ext uri="{FF2B5EF4-FFF2-40B4-BE49-F238E27FC236}">
                  <a16:creationId xmlns:a16="http://schemas.microsoft.com/office/drawing/2014/main" id="{35694F20-8DC2-448D-8872-F48A5E09097E}"/>
                </a:ext>
              </a:extLst>
            </p:cNvPr>
            <p:cNvSpPr/>
            <p:nvPr/>
          </p:nvSpPr>
          <p:spPr bwMode="auto">
            <a:xfrm>
              <a:off x="4418566" y="2776188"/>
              <a:ext cx="128832" cy="91125"/>
            </a:xfrm>
            <a:custGeom>
              <a:avLst/>
              <a:gdLst>
                <a:gd name="T0" fmla="*/ 60 w 76"/>
                <a:gd name="T1" fmla="*/ 31 h 54"/>
                <a:gd name="T2" fmla="*/ 58 w 76"/>
                <a:gd name="T3" fmla="*/ 30 h 54"/>
                <a:gd name="T4" fmla="*/ 28 w 76"/>
                <a:gd name="T5" fmla="*/ 2 h 54"/>
                <a:gd name="T6" fmla="*/ 1 w 76"/>
                <a:gd name="T7" fmla="*/ 29 h 54"/>
                <a:gd name="T8" fmla="*/ 27 w 76"/>
                <a:gd name="T9" fmla="*/ 37 h 54"/>
                <a:gd name="T10" fmla="*/ 32 w 76"/>
                <a:gd name="T11" fmla="*/ 37 h 54"/>
                <a:gd name="T12" fmla="*/ 42 w 76"/>
                <a:gd name="T13" fmla="*/ 45 h 54"/>
                <a:gd name="T14" fmla="*/ 63 w 76"/>
                <a:gd name="T15" fmla="*/ 52 h 54"/>
                <a:gd name="T16" fmla="*/ 60 w 76"/>
                <a:gd name="T17" fmla="*/ 3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54">
                  <a:moveTo>
                    <a:pt x="60" y="31"/>
                  </a:moveTo>
                  <a:cubicBezTo>
                    <a:pt x="59" y="31"/>
                    <a:pt x="59" y="31"/>
                    <a:pt x="58" y="30"/>
                  </a:cubicBezTo>
                  <a:cubicBezTo>
                    <a:pt x="53" y="17"/>
                    <a:pt x="43" y="5"/>
                    <a:pt x="28" y="2"/>
                  </a:cubicBezTo>
                  <a:cubicBezTo>
                    <a:pt x="14" y="0"/>
                    <a:pt x="2" y="17"/>
                    <a:pt x="1" y="29"/>
                  </a:cubicBezTo>
                  <a:cubicBezTo>
                    <a:pt x="0" y="47"/>
                    <a:pt x="19" y="52"/>
                    <a:pt x="27" y="37"/>
                  </a:cubicBezTo>
                  <a:cubicBezTo>
                    <a:pt x="30" y="33"/>
                    <a:pt x="29" y="34"/>
                    <a:pt x="32" y="37"/>
                  </a:cubicBezTo>
                  <a:cubicBezTo>
                    <a:pt x="35" y="39"/>
                    <a:pt x="38" y="42"/>
                    <a:pt x="42" y="45"/>
                  </a:cubicBezTo>
                  <a:cubicBezTo>
                    <a:pt x="47" y="50"/>
                    <a:pt x="55" y="54"/>
                    <a:pt x="63" y="52"/>
                  </a:cubicBezTo>
                  <a:cubicBezTo>
                    <a:pt x="76" y="49"/>
                    <a:pt x="74" y="28"/>
                    <a:pt x="60" y="31"/>
                  </a:cubicBezTo>
                  <a:close/>
                </a:path>
              </a:pathLst>
            </a:custGeom>
            <a:solidFill>
              <a:srgbClr val="FBCC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3" name="išḻïḋè">
              <a:extLst>
                <a:ext uri="{FF2B5EF4-FFF2-40B4-BE49-F238E27FC236}">
                  <a16:creationId xmlns:a16="http://schemas.microsoft.com/office/drawing/2014/main" id="{07209018-3B4F-42FE-B2CD-6F3EBAE6E1A9}"/>
                </a:ext>
              </a:extLst>
            </p:cNvPr>
            <p:cNvSpPr/>
            <p:nvPr/>
          </p:nvSpPr>
          <p:spPr bwMode="auto">
            <a:xfrm>
              <a:off x="4410187" y="2801326"/>
              <a:ext cx="128832" cy="90078"/>
            </a:xfrm>
            <a:custGeom>
              <a:avLst/>
              <a:gdLst>
                <a:gd name="T0" fmla="*/ 60 w 76"/>
                <a:gd name="T1" fmla="*/ 30 h 53"/>
                <a:gd name="T2" fmla="*/ 58 w 76"/>
                <a:gd name="T3" fmla="*/ 30 h 53"/>
                <a:gd name="T4" fmla="*/ 28 w 76"/>
                <a:gd name="T5" fmla="*/ 2 h 53"/>
                <a:gd name="T6" fmla="*/ 1 w 76"/>
                <a:gd name="T7" fmla="*/ 29 h 53"/>
                <a:gd name="T8" fmla="*/ 27 w 76"/>
                <a:gd name="T9" fmla="*/ 37 h 53"/>
                <a:gd name="T10" fmla="*/ 32 w 76"/>
                <a:gd name="T11" fmla="*/ 36 h 53"/>
                <a:gd name="T12" fmla="*/ 42 w 76"/>
                <a:gd name="T13" fmla="*/ 45 h 53"/>
                <a:gd name="T14" fmla="*/ 63 w 76"/>
                <a:gd name="T15" fmla="*/ 52 h 53"/>
                <a:gd name="T16" fmla="*/ 60 w 76"/>
                <a:gd name="T17" fmla="*/ 3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53">
                  <a:moveTo>
                    <a:pt x="60" y="30"/>
                  </a:moveTo>
                  <a:cubicBezTo>
                    <a:pt x="59" y="31"/>
                    <a:pt x="59" y="30"/>
                    <a:pt x="58" y="30"/>
                  </a:cubicBezTo>
                  <a:cubicBezTo>
                    <a:pt x="53" y="17"/>
                    <a:pt x="43" y="5"/>
                    <a:pt x="28" y="2"/>
                  </a:cubicBezTo>
                  <a:cubicBezTo>
                    <a:pt x="14" y="0"/>
                    <a:pt x="2" y="17"/>
                    <a:pt x="1" y="29"/>
                  </a:cubicBezTo>
                  <a:cubicBezTo>
                    <a:pt x="0" y="47"/>
                    <a:pt x="19" y="52"/>
                    <a:pt x="27" y="37"/>
                  </a:cubicBezTo>
                  <a:cubicBezTo>
                    <a:pt x="30" y="33"/>
                    <a:pt x="29" y="34"/>
                    <a:pt x="32" y="36"/>
                  </a:cubicBezTo>
                  <a:cubicBezTo>
                    <a:pt x="35" y="39"/>
                    <a:pt x="38" y="42"/>
                    <a:pt x="42" y="45"/>
                  </a:cubicBezTo>
                  <a:cubicBezTo>
                    <a:pt x="47" y="50"/>
                    <a:pt x="55" y="53"/>
                    <a:pt x="63" y="52"/>
                  </a:cubicBezTo>
                  <a:cubicBezTo>
                    <a:pt x="76" y="49"/>
                    <a:pt x="74" y="28"/>
                    <a:pt x="60" y="30"/>
                  </a:cubicBezTo>
                  <a:close/>
                </a:path>
              </a:pathLst>
            </a:custGeom>
            <a:solidFill>
              <a:srgbClr val="FBCC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4" name="íṥḻiḓê">
              <a:extLst>
                <a:ext uri="{FF2B5EF4-FFF2-40B4-BE49-F238E27FC236}">
                  <a16:creationId xmlns:a16="http://schemas.microsoft.com/office/drawing/2014/main" id="{7DE251B0-82D3-4A2E-8A5F-3ACC0F42A34E}"/>
                </a:ext>
              </a:extLst>
            </p:cNvPr>
            <p:cNvSpPr/>
            <p:nvPr/>
          </p:nvSpPr>
          <p:spPr bwMode="auto">
            <a:xfrm>
              <a:off x="7279054" y="2572989"/>
              <a:ext cx="155017" cy="148733"/>
            </a:xfrm>
            <a:custGeom>
              <a:avLst/>
              <a:gdLst>
                <a:gd name="T0" fmla="*/ 65 w 91"/>
                <a:gd name="T1" fmla="*/ 15 h 88"/>
                <a:gd name="T2" fmla="*/ 5 w 91"/>
                <a:gd name="T3" fmla="*/ 16 h 88"/>
                <a:gd name="T4" fmla="*/ 10 w 91"/>
                <a:gd name="T5" fmla="*/ 18 h 88"/>
                <a:gd name="T6" fmla="*/ 13 w 91"/>
                <a:gd name="T7" fmla="*/ 32 h 88"/>
                <a:gd name="T8" fmla="*/ 33 w 91"/>
                <a:gd name="T9" fmla="*/ 35 h 88"/>
                <a:gd name="T10" fmla="*/ 47 w 91"/>
                <a:gd name="T11" fmla="*/ 56 h 88"/>
                <a:gd name="T12" fmla="*/ 75 w 91"/>
                <a:gd name="T13" fmla="*/ 88 h 88"/>
                <a:gd name="T14" fmla="*/ 84 w 91"/>
                <a:gd name="T15" fmla="*/ 79 h 88"/>
                <a:gd name="T16" fmla="*/ 82 w 91"/>
                <a:gd name="T17" fmla="*/ 71 h 88"/>
                <a:gd name="T18" fmla="*/ 65 w 91"/>
                <a:gd name="T19" fmla="*/ 1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1" h="88">
                  <a:moveTo>
                    <a:pt x="65" y="15"/>
                  </a:moveTo>
                  <a:cubicBezTo>
                    <a:pt x="50" y="0"/>
                    <a:pt x="0" y="14"/>
                    <a:pt x="5" y="16"/>
                  </a:cubicBezTo>
                  <a:cubicBezTo>
                    <a:pt x="5" y="17"/>
                    <a:pt x="9" y="18"/>
                    <a:pt x="10" y="18"/>
                  </a:cubicBezTo>
                  <a:cubicBezTo>
                    <a:pt x="4" y="22"/>
                    <a:pt x="5" y="31"/>
                    <a:pt x="13" y="32"/>
                  </a:cubicBezTo>
                  <a:cubicBezTo>
                    <a:pt x="20" y="33"/>
                    <a:pt x="27" y="33"/>
                    <a:pt x="33" y="35"/>
                  </a:cubicBezTo>
                  <a:cubicBezTo>
                    <a:pt x="43" y="37"/>
                    <a:pt x="44" y="48"/>
                    <a:pt x="47" y="56"/>
                  </a:cubicBezTo>
                  <a:cubicBezTo>
                    <a:pt x="52" y="68"/>
                    <a:pt x="60" y="88"/>
                    <a:pt x="75" y="88"/>
                  </a:cubicBezTo>
                  <a:cubicBezTo>
                    <a:pt x="80" y="88"/>
                    <a:pt x="84" y="84"/>
                    <a:pt x="84" y="79"/>
                  </a:cubicBezTo>
                  <a:cubicBezTo>
                    <a:pt x="84" y="76"/>
                    <a:pt x="83" y="73"/>
                    <a:pt x="82" y="71"/>
                  </a:cubicBezTo>
                  <a:cubicBezTo>
                    <a:pt x="85" y="66"/>
                    <a:pt x="91" y="40"/>
                    <a:pt x="65" y="15"/>
                  </a:cubicBezTo>
                  <a:close/>
                </a:path>
              </a:pathLst>
            </a:custGeom>
            <a:solidFill>
              <a:srgbClr val="FBCC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5" name="îşḻíḍé">
              <a:extLst>
                <a:ext uri="{FF2B5EF4-FFF2-40B4-BE49-F238E27FC236}">
                  <a16:creationId xmlns:a16="http://schemas.microsoft.com/office/drawing/2014/main" id="{DBEF32C1-0385-4C58-A579-704F6ED39CDC}"/>
                </a:ext>
              </a:extLst>
            </p:cNvPr>
            <p:cNvSpPr/>
            <p:nvPr/>
          </p:nvSpPr>
          <p:spPr bwMode="auto">
            <a:xfrm>
              <a:off x="7664503" y="3962908"/>
              <a:ext cx="125690" cy="145591"/>
            </a:xfrm>
            <a:custGeom>
              <a:avLst/>
              <a:gdLst>
                <a:gd name="T0" fmla="*/ 73 w 74"/>
                <a:gd name="T1" fmla="*/ 13 h 86"/>
                <a:gd name="T2" fmla="*/ 31 w 74"/>
                <a:gd name="T3" fmla="*/ 14 h 86"/>
                <a:gd name="T4" fmla="*/ 18 w 74"/>
                <a:gd name="T5" fmla="*/ 33 h 86"/>
                <a:gd name="T6" fmla="*/ 13 w 74"/>
                <a:gd name="T7" fmla="*/ 57 h 86"/>
                <a:gd name="T8" fmla="*/ 25 w 74"/>
                <a:gd name="T9" fmla="*/ 77 h 86"/>
                <a:gd name="T10" fmla="*/ 40 w 74"/>
                <a:gd name="T11" fmla="*/ 42 h 86"/>
                <a:gd name="T12" fmla="*/ 73 w 74"/>
                <a:gd name="T13" fmla="*/ 19 h 86"/>
                <a:gd name="T14" fmla="*/ 73 w 74"/>
                <a:gd name="T15" fmla="*/ 1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86">
                  <a:moveTo>
                    <a:pt x="73" y="13"/>
                  </a:moveTo>
                  <a:cubicBezTo>
                    <a:pt x="64" y="0"/>
                    <a:pt x="42" y="6"/>
                    <a:pt x="31" y="14"/>
                  </a:cubicBezTo>
                  <a:cubicBezTo>
                    <a:pt x="25" y="19"/>
                    <a:pt x="21" y="26"/>
                    <a:pt x="18" y="33"/>
                  </a:cubicBezTo>
                  <a:cubicBezTo>
                    <a:pt x="16" y="39"/>
                    <a:pt x="19" y="53"/>
                    <a:pt x="13" y="57"/>
                  </a:cubicBezTo>
                  <a:cubicBezTo>
                    <a:pt x="0" y="65"/>
                    <a:pt x="12" y="86"/>
                    <a:pt x="25" y="77"/>
                  </a:cubicBezTo>
                  <a:cubicBezTo>
                    <a:pt x="38" y="68"/>
                    <a:pt x="38" y="57"/>
                    <a:pt x="40" y="42"/>
                  </a:cubicBezTo>
                  <a:cubicBezTo>
                    <a:pt x="43" y="23"/>
                    <a:pt x="61" y="28"/>
                    <a:pt x="73" y="19"/>
                  </a:cubicBezTo>
                  <a:cubicBezTo>
                    <a:pt x="74" y="17"/>
                    <a:pt x="74" y="15"/>
                    <a:pt x="73" y="13"/>
                  </a:cubicBezTo>
                  <a:close/>
                </a:path>
              </a:pathLst>
            </a:custGeom>
            <a:solidFill>
              <a:srgbClr val="FBCC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6" name="ïṡḷïḍê">
              <a:extLst>
                <a:ext uri="{FF2B5EF4-FFF2-40B4-BE49-F238E27FC236}">
                  <a16:creationId xmlns:a16="http://schemas.microsoft.com/office/drawing/2014/main" id="{721F8AB8-260C-4300-B41E-65C6AB825EE0}"/>
                </a:ext>
              </a:extLst>
            </p:cNvPr>
            <p:cNvSpPr/>
            <p:nvPr/>
          </p:nvSpPr>
          <p:spPr bwMode="auto">
            <a:xfrm>
              <a:off x="5577006" y="2767808"/>
              <a:ext cx="816983" cy="1263182"/>
            </a:xfrm>
            <a:custGeom>
              <a:avLst/>
              <a:gdLst>
                <a:gd name="T0" fmla="*/ 19 w 482"/>
                <a:gd name="T1" fmla="*/ 218 h 746"/>
                <a:gd name="T2" fmla="*/ 46 w 482"/>
                <a:gd name="T3" fmla="*/ 483 h 746"/>
                <a:gd name="T4" fmla="*/ 436 w 482"/>
                <a:gd name="T5" fmla="*/ 373 h 746"/>
                <a:gd name="T6" fmla="*/ 19 w 482"/>
                <a:gd name="T7" fmla="*/ 218 h 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2" h="746">
                  <a:moveTo>
                    <a:pt x="19" y="218"/>
                  </a:moveTo>
                  <a:cubicBezTo>
                    <a:pt x="19" y="218"/>
                    <a:pt x="0" y="430"/>
                    <a:pt x="46" y="483"/>
                  </a:cubicBezTo>
                  <a:cubicBezTo>
                    <a:pt x="92" y="535"/>
                    <a:pt x="390" y="746"/>
                    <a:pt x="436" y="373"/>
                  </a:cubicBezTo>
                  <a:cubicBezTo>
                    <a:pt x="482" y="0"/>
                    <a:pt x="53" y="214"/>
                    <a:pt x="19" y="218"/>
                  </a:cubicBezTo>
                  <a:close/>
                </a:path>
              </a:pathLst>
            </a:custGeom>
            <a:solidFill>
              <a:srgbClr val="FBCC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7" name="í$lïdê">
              <a:extLst>
                <a:ext uri="{FF2B5EF4-FFF2-40B4-BE49-F238E27FC236}">
                  <a16:creationId xmlns:a16="http://schemas.microsoft.com/office/drawing/2014/main" id="{8ABDAFDF-55D0-478C-B761-473320FA1077}"/>
                </a:ext>
              </a:extLst>
            </p:cNvPr>
            <p:cNvSpPr/>
            <p:nvPr/>
          </p:nvSpPr>
          <p:spPr bwMode="auto">
            <a:xfrm>
              <a:off x="5368571" y="2721722"/>
              <a:ext cx="1014945" cy="752043"/>
            </a:xfrm>
            <a:custGeom>
              <a:avLst/>
              <a:gdLst>
                <a:gd name="T0" fmla="*/ 584 w 599"/>
                <a:gd name="T1" fmla="*/ 221 h 444"/>
                <a:gd name="T2" fmla="*/ 566 w 599"/>
                <a:gd name="T3" fmla="*/ 189 h 444"/>
                <a:gd name="T4" fmla="*/ 588 w 599"/>
                <a:gd name="T5" fmla="*/ 174 h 444"/>
                <a:gd name="T6" fmla="*/ 586 w 599"/>
                <a:gd name="T7" fmla="*/ 168 h 444"/>
                <a:gd name="T8" fmla="*/ 561 w 599"/>
                <a:gd name="T9" fmla="*/ 185 h 444"/>
                <a:gd name="T10" fmla="*/ 560 w 599"/>
                <a:gd name="T11" fmla="*/ 184 h 444"/>
                <a:gd name="T12" fmla="*/ 561 w 599"/>
                <a:gd name="T13" fmla="*/ 157 h 444"/>
                <a:gd name="T14" fmla="*/ 553 w 599"/>
                <a:gd name="T15" fmla="*/ 157 h 444"/>
                <a:gd name="T16" fmla="*/ 553 w 599"/>
                <a:gd name="T17" fmla="*/ 178 h 444"/>
                <a:gd name="T18" fmla="*/ 462 w 599"/>
                <a:gd name="T19" fmla="*/ 156 h 444"/>
                <a:gd name="T20" fmla="*/ 299 w 599"/>
                <a:gd name="T21" fmla="*/ 99 h 444"/>
                <a:gd name="T22" fmla="*/ 138 w 599"/>
                <a:gd name="T23" fmla="*/ 14 h 444"/>
                <a:gd name="T24" fmla="*/ 19 w 599"/>
                <a:gd name="T25" fmla="*/ 84 h 444"/>
                <a:gd name="T26" fmla="*/ 138 w 599"/>
                <a:gd name="T27" fmla="*/ 258 h 444"/>
                <a:gd name="T28" fmla="*/ 492 w 599"/>
                <a:gd name="T29" fmla="*/ 267 h 444"/>
                <a:gd name="T30" fmla="*/ 508 w 599"/>
                <a:gd name="T31" fmla="*/ 432 h 444"/>
                <a:gd name="T32" fmla="*/ 572 w 599"/>
                <a:gd name="T33" fmla="*/ 444 h 444"/>
                <a:gd name="T34" fmla="*/ 584 w 599"/>
                <a:gd name="T35" fmla="*/ 221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9" h="444">
                  <a:moveTo>
                    <a:pt x="584" y="221"/>
                  </a:moveTo>
                  <a:cubicBezTo>
                    <a:pt x="581" y="209"/>
                    <a:pt x="574" y="198"/>
                    <a:pt x="566" y="189"/>
                  </a:cubicBezTo>
                  <a:cubicBezTo>
                    <a:pt x="572" y="183"/>
                    <a:pt x="579" y="177"/>
                    <a:pt x="588" y="174"/>
                  </a:cubicBezTo>
                  <a:cubicBezTo>
                    <a:pt x="592" y="173"/>
                    <a:pt x="590" y="167"/>
                    <a:pt x="586" y="168"/>
                  </a:cubicBezTo>
                  <a:cubicBezTo>
                    <a:pt x="576" y="171"/>
                    <a:pt x="568" y="177"/>
                    <a:pt x="561" y="185"/>
                  </a:cubicBezTo>
                  <a:cubicBezTo>
                    <a:pt x="560" y="185"/>
                    <a:pt x="560" y="184"/>
                    <a:pt x="560" y="184"/>
                  </a:cubicBezTo>
                  <a:cubicBezTo>
                    <a:pt x="561" y="175"/>
                    <a:pt x="561" y="166"/>
                    <a:pt x="561" y="157"/>
                  </a:cubicBezTo>
                  <a:cubicBezTo>
                    <a:pt x="560" y="153"/>
                    <a:pt x="553" y="153"/>
                    <a:pt x="553" y="157"/>
                  </a:cubicBezTo>
                  <a:cubicBezTo>
                    <a:pt x="553" y="164"/>
                    <a:pt x="553" y="171"/>
                    <a:pt x="553" y="178"/>
                  </a:cubicBezTo>
                  <a:cubicBezTo>
                    <a:pt x="527" y="160"/>
                    <a:pt x="493" y="153"/>
                    <a:pt x="462" y="156"/>
                  </a:cubicBezTo>
                  <a:cubicBezTo>
                    <a:pt x="414" y="160"/>
                    <a:pt x="355" y="127"/>
                    <a:pt x="299" y="99"/>
                  </a:cubicBezTo>
                  <a:cubicBezTo>
                    <a:pt x="242" y="72"/>
                    <a:pt x="189" y="29"/>
                    <a:pt x="138" y="14"/>
                  </a:cubicBezTo>
                  <a:cubicBezTo>
                    <a:pt x="87" y="0"/>
                    <a:pt x="38" y="4"/>
                    <a:pt x="19" y="84"/>
                  </a:cubicBezTo>
                  <a:cubicBezTo>
                    <a:pt x="0" y="164"/>
                    <a:pt x="85" y="241"/>
                    <a:pt x="138" y="258"/>
                  </a:cubicBezTo>
                  <a:cubicBezTo>
                    <a:pt x="323" y="319"/>
                    <a:pt x="483" y="250"/>
                    <a:pt x="492" y="267"/>
                  </a:cubicBezTo>
                  <a:cubicBezTo>
                    <a:pt x="500" y="284"/>
                    <a:pt x="508" y="432"/>
                    <a:pt x="508" y="432"/>
                  </a:cubicBezTo>
                  <a:cubicBezTo>
                    <a:pt x="572" y="444"/>
                    <a:pt x="572" y="444"/>
                    <a:pt x="572" y="444"/>
                  </a:cubicBezTo>
                  <a:cubicBezTo>
                    <a:pt x="595" y="419"/>
                    <a:pt x="599" y="269"/>
                    <a:pt x="584" y="221"/>
                  </a:cubicBezTo>
                  <a:close/>
                </a:path>
              </a:pathLst>
            </a:custGeom>
            <a:solidFill>
              <a:srgbClr val="6940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8" name="ïşļïdé">
              <a:extLst>
                <a:ext uri="{FF2B5EF4-FFF2-40B4-BE49-F238E27FC236}">
                  <a16:creationId xmlns:a16="http://schemas.microsoft.com/office/drawing/2014/main" id="{10E2CFF7-655D-4ABD-8AA6-5E5255DE985B}"/>
                </a:ext>
              </a:extLst>
            </p:cNvPr>
            <p:cNvSpPr/>
            <p:nvPr/>
          </p:nvSpPr>
          <p:spPr bwMode="auto">
            <a:xfrm>
              <a:off x="5777062" y="3341791"/>
              <a:ext cx="36660" cy="12045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9" name="iś1ídè">
              <a:extLst>
                <a:ext uri="{FF2B5EF4-FFF2-40B4-BE49-F238E27FC236}">
                  <a16:creationId xmlns:a16="http://schemas.microsoft.com/office/drawing/2014/main" id="{46863D9C-54CA-4E0C-B71A-FAD5B278D7FE}"/>
                </a:ext>
              </a:extLst>
            </p:cNvPr>
            <p:cNvSpPr/>
            <p:nvPr/>
          </p:nvSpPr>
          <p:spPr bwMode="auto">
            <a:xfrm>
              <a:off x="6031584" y="3341791"/>
              <a:ext cx="38755" cy="120453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0" name="íşľîḋe">
              <a:extLst>
                <a:ext uri="{FF2B5EF4-FFF2-40B4-BE49-F238E27FC236}">
                  <a16:creationId xmlns:a16="http://schemas.microsoft.com/office/drawing/2014/main" id="{8DC1B8B4-52F5-4A51-AB5A-ABF45AB65044}"/>
                </a:ext>
              </a:extLst>
            </p:cNvPr>
            <p:cNvSpPr/>
            <p:nvPr/>
          </p:nvSpPr>
          <p:spPr bwMode="auto">
            <a:xfrm>
              <a:off x="5670226" y="3224481"/>
              <a:ext cx="76462" cy="52371"/>
            </a:xfrm>
            <a:custGeom>
              <a:avLst/>
              <a:gdLst>
                <a:gd name="T0" fmla="*/ 41 w 45"/>
                <a:gd name="T1" fmla="*/ 2 h 31"/>
                <a:gd name="T2" fmla="*/ 2 w 45"/>
                <a:gd name="T3" fmla="*/ 26 h 31"/>
                <a:gd name="T4" fmla="*/ 6 w 45"/>
                <a:gd name="T5" fmla="*/ 28 h 31"/>
                <a:gd name="T6" fmla="*/ 41 w 45"/>
                <a:gd name="T7" fmla="*/ 7 h 31"/>
                <a:gd name="T8" fmla="*/ 41 w 45"/>
                <a:gd name="T9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1">
                  <a:moveTo>
                    <a:pt x="41" y="2"/>
                  </a:moveTo>
                  <a:cubicBezTo>
                    <a:pt x="24" y="0"/>
                    <a:pt x="8" y="10"/>
                    <a:pt x="2" y="26"/>
                  </a:cubicBezTo>
                  <a:cubicBezTo>
                    <a:pt x="0" y="28"/>
                    <a:pt x="4" y="31"/>
                    <a:pt x="6" y="28"/>
                  </a:cubicBezTo>
                  <a:cubicBezTo>
                    <a:pt x="13" y="14"/>
                    <a:pt x="26" y="9"/>
                    <a:pt x="41" y="7"/>
                  </a:cubicBezTo>
                  <a:cubicBezTo>
                    <a:pt x="45" y="7"/>
                    <a:pt x="45" y="2"/>
                    <a:pt x="41" y="2"/>
                  </a:cubicBezTo>
                  <a:close/>
                </a:path>
              </a:pathLst>
            </a:custGeom>
            <a:solidFill>
              <a:srgbClr val="6940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1" name="íslîḓe">
              <a:extLst>
                <a:ext uri="{FF2B5EF4-FFF2-40B4-BE49-F238E27FC236}">
                  <a16:creationId xmlns:a16="http://schemas.microsoft.com/office/drawing/2014/main" id="{FEDF241B-9918-4DAA-81D1-85D2654992CE}"/>
                </a:ext>
              </a:extLst>
            </p:cNvPr>
            <p:cNvSpPr/>
            <p:nvPr/>
          </p:nvSpPr>
          <p:spPr bwMode="auto">
            <a:xfrm>
              <a:off x="6068243" y="3223433"/>
              <a:ext cx="76462" cy="52371"/>
            </a:xfrm>
            <a:custGeom>
              <a:avLst/>
              <a:gdLst>
                <a:gd name="T0" fmla="*/ 4 w 45"/>
                <a:gd name="T1" fmla="*/ 2 h 31"/>
                <a:gd name="T2" fmla="*/ 44 w 45"/>
                <a:gd name="T3" fmla="*/ 26 h 31"/>
                <a:gd name="T4" fmla="*/ 40 w 45"/>
                <a:gd name="T5" fmla="*/ 28 h 31"/>
                <a:gd name="T6" fmla="*/ 4 w 45"/>
                <a:gd name="T7" fmla="*/ 7 h 31"/>
                <a:gd name="T8" fmla="*/ 4 w 45"/>
                <a:gd name="T9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1">
                  <a:moveTo>
                    <a:pt x="4" y="2"/>
                  </a:moveTo>
                  <a:cubicBezTo>
                    <a:pt x="21" y="0"/>
                    <a:pt x="37" y="10"/>
                    <a:pt x="44" y="26"/>
                  </a:cubicBezTo>
                  <a:cubicBezTo>
                    <a:pt x="45" y="28"/>
                    <a:pt x="41" y="31"/>
                    <a:pt x="40" y="28"/>
                  </a:cubicBezTo>
                  <a:cubicBezTo>
                    <a:pt x="32" y="14"/>
                    <a:pt x="19" y="9"/>
                    <a:pt x="4" y="7"/>
                  </a:cubicBezTo>
                  <a:cubicBezTo>
                    <a:pt x="1" y="7"/>
                    <a:pt x="0" y="2"/>
                    <a:pt x="4" y="2"/>
                  </a:cubicBezTo>
                  <a:close/>
                </a:path>
              </a:pathLst>
            </a:custGeom>
            <a:solidFill>
              <a:srgbClr val="6940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2" name="í$ļiḍê">
              <a:extLst>
                <a:ext uri="{FF2B5EF4-FFF2-40B4-BE49-F238E27FC236}">
                  <a16:creationId xmlns:a16="http://schemas.microsoft.com/office/drawing/2014/main" id="{33D8F4AC-47AC-4788-842F-A38B02FE9D89}"/>
                </a:ext>
              </a:extLst>
            </p:cNvPr>
            <p:cNvSpPr/>
            <p:nvPr/>
          </p:nvSpPr>
          <p:spPr bwMode="auto">
            <a:xfrm>
              <a:off x="4408092" y="2748955"/>
              <a:ext cx="1150061" cy="1019134"/>
            </a:xfrm>
            <a:custGeom>
              <a:avLst/>
              <a:gdLst>
                <a:gd name="T0" fmla="*/ 656 w 678"/>
                <a:gd name="T1" fmla="*/ 561 h 602"/>
                <a:gd name="T2" fmla="*/ 560 w 678"/>
                <a:gd name="T3" fmla="*/ 495 h 602"/>
                <a:gd name="T4" fmla="*/ 482 w 678"/>
                <a:gd name="T5" fmla="*/ 425 h 602"/>
                <a:gd name="T6" fmla="*/ 355 w 678"/>
                <a:gd name="T7" fmla="*/ 257 h 602"/>
                <a:gd name="T8" fmla="*/ 241 w 678"/>
                <a:gd name="T9" fmla="*/ 80 h 602"/>
                <a:gd name="T10" fmla="*/ 153 w 678"/>
                <a:gd name="T11" fmla="*/ 27 h 602"/>
                <a:gd name="T12" fmla="*/ 41 w 678"/>
                <a:gd name="T13" fmla="*/ 11 h 602"/>
                <a:gd name="T14" fmla="*/ 51 w 678"/>
                <a:gd name="T15" fmla="*/ 88 h 602"/>
                <a:gd name="T16" fmla="*/ 214 w 678"/>
                <a:gd name="T17" fmla="*/ 171 h 602"/>
                <a:gd name="T18" fmla="*/ 323 w 678"/>
                <a:gd name="T19" fmla="*/ 354 h 602"/>
                <a:gd name="T20" fmla="*/ 465 w 678"/>
                <a:gd name="T21" fmla="*/ 509 h 602"/>
                <a:gd name="T22" fmla="*/ 557 w 678"/>
                <a:gd name="T23" fmla="*/ 566 h 602"/>
                <a:gd name="T24" fmla="*/ 651 w 678"/>
                <a:gd name="T25" fmla="*/ 601 h 602"/>
                <a:gd name="T26" fmla="*/ 656 w 678"/>
                <a:gd name="T27" fmla="*/ 561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8" h="602">
                  <a:moveTo>
                    <a:pt x="656" y="561"/>
                  </a:moveTo>
                  <a:cubicBezTo>
                    <a:pt x="622" y="551"/>
                    <a:pt x="588" y="517"/>
                    <a:pt x="560" y="495"/>
                  </a:cubicBezTo>
                  <a:cubicBezTo>
                    <a:pt x="532" y="473"/>
                    <a:pt x="506" y="451"/>
                    <a:pt x="482" y="425"/>
                  </a:cubicBezTo>
                  <a:cubicBezTo>
                    <a:pt x="434" y="375"/>
                    <a:pt x="389" y="317"/>
                    <a:pt x="355" y="257"/>
                  </a:cubicBezTo>
                  <a:cubicBezTo>
                    <a:pt x="320" y="195"/>
                    <a:pt x="291" y="130"/>
                    <a:pt x="241" y="80"/>
                  </a:cubicBezTo>
                  <a:cubicBezTo>
                    <a:pt x="216" y="55"/>
                    <a:pt x="186" y="37"/>
                    <a:pt x="153" y="27"/>
                  </a:cubicBezTo>
                  <a:cubicBezTo>
                    <a:pt x="122" y="18"/>
                    <a:pt x="72" y="0"/>
                    <a:pt x="41" y="11"/>
                  </a:cubicBezTo>
                  <a:cubicBezTo>
                    <a:pt x="0" y="26"/>
                    <a:pt x="5" y="88"/>
                    <a:pt x="51" y="88"/>
                  </a:cubicBezTo>
                  <a:cubicBezTo>
                    <a:pt x="117" y="89"/>
                    <a:pt x="175" y="117"/>
                    <a:pt x="214" y="171"/>
                  </a:cubicBezTo>
                  <a:cubicBezTo>
                    <a:pt x="256" y="228"/>
                    <a:pt x="281" y="296"/>
                    <a:pt x="323" y="354"/>
                  </a:cubicBezTo>
                  <a:cubicBezTo>
                    <a:pt x="363" y="409"/>
                    <a:pt x="412" y="465"/>
                    <a:pt x="465" y="509"/>
                  </a:cubicBezTo>
                  <a:cubicBezTo>
                    <a:pt x="493" y="532"/>
                    <a:pt x="526" y="549"/>
                    <a:pt x="557" y="566"/>
                  </a:cubicBezTo>
                  <a:cubicBezTo>
                    <a:pt x="587" y="582"/>
                    <a:pt x="617" y="599"/>
                    <a:pt x="651" y="601"/>
                  </a:cubicBezTo>
                  <a:cubicBezTo>
                    <a:pt x="674" y="602"/>
                    <a:pt x="678" y="567"/>
                    <a:pt x="656" y="561"/>
                  </a:cubicBezTo>
                  <a:close/>
                </a:path>
              </a:pathLst>
            </a:custGeom>
            <a:solidFill>
              <a:srgbClr val="FBCC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3" name="iṣļiḋê">
              <a:extLst>
                <a:ext uri="{FF2B5EF4-FFF2-40B4-BE49-F238E27FC236}">
                  <a16:creationId xmlns:a16="http://schemas.microsoft.com/office/drawing/2014/main" id="{2A41A650-66D0-4D56-8C53-1FEE17231645}"/>
                </a:ext>
              </a:extLst>
            </p:cNvPr>
            <p:cNvSpPr/>
            <p:nvPr/>
          </p:nvSpPr>
          <p:spPr bwMode="auto">
            <a:xfrm>
              <a:off x="4386096" y="3534516"/>
              <a:ext cx="1125971" cy="431535"/>
            </a:xfrm>
            <a:custGeom>
              <a:avLst/>
              <a:gdLst>
                <a:gd name="T0" fmla="*/ 640 w 664"/>
                <a:gd name="T1" fmla="*/ 216 h 255"/>
                <a:gd name="T2" fmla="*/ 614 w 664"/>
                <a:gd name="T3" fmla="*/ 201 h 255"/>
                <a:gd name="T4" fmla="*/ 580 w 664"/>
                <a:gd name="T5" fmla="*/ 183 h 255"/>
                <a:gd name="T6" fmla="*/ 492 w 664"/>
                <a:gd name="T7" fmla="*/ 145 h 255"/>
                <a:gd name="T8" fmla="*/ 322 w 664"/>
                <a:gd name="T9" fmla="*/ 72 h 255"/>
                <a:gd name="T10" fmla="*/ 148 w 664"/>
                <a:gd name="T11" fmla="*/ 12 h 255"/>
                <a:gd name="T12" fmla="*/ 59 w 664"/>
                <a:gd name="T13" fmla="*/ 14 h 255"/>
                <a:gd name="T14" fmla="*/ 48 w 664"/>
                <a:gd name="T15" fmla="*/ 98 h 255"/>
                <a:gd name="T16" fmla="*/ 136 w 664"/>
                <a:gd name="T17" fmla="*/ 92 h 255"/>
                <a:gd name="T18" fmla="*/ 313 w 664"/>
                <a:gd name="T19" fmla="*/ 145 h 255"/>
                <a:gd name="T20" fmla="*/ 487 w 664"/>
                <a:gd name="T21" fmla="*/ 211 h 255"/>
                <a:gd name="T22" fmla="*/ 581 w 664"/>
                <a:gd name="T23" fmla="*/ 236 h 255"/>
                <a:gd name="T24" fmla="*/ 645 w 664"/>
                <a:gd name="T25" fmla="*/ 249 h 255"/>
                <a:gd name="T26" fmla="*/ 640 w 664"/>
                <a:gd name="T27" fmla="*/ 21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4" h="255">
                  <a:moveTo>
                    <a:pt x="640" y="216"/>
                  </a:moveTo>
                  <a:cubicBezTo>
                    <a:pt x="632" y="215"/>
                    <a:pt x="621" y="205"/>
                    <a:pt x="614" y="201"/>
                  </a:cubicBezTo>
                  <a:cubicBezTo>
                    <a:pt x="604" y="193"/>
                    <a:pt x="592" y="188"/>
                    <a:pt x="580" y="183"/>
                  </a:cubicBezTo>
                  <a:cubicBezTo>
                    <a:pt x="551" y="169"/>
                    <a:pt x="521" y="159"/>
                    <a:pt x="492" y="145"/>
                  </a:cubicBezTo>
                  <a:cubicBezTo>
                    <a:pt x="436" y="119"/>
                    <a:pt x="381" y="92"/>
                    <a:pt x="322" y="72"/>
                  </a:cubicBezTo>
                  <a:cubicBezTo>
                    <a:pt x="264" y="51"/>
                    <a:pt x="208" y="24"/>
                    <a:pt x="148" y="12"/>
                  </a:cubicBezTo>
                  <a:cubicBezTo>
                    <a:pt x="89" y="0"/>
                    <a:pt x="119" y="17"/>
                    <a:pt x="59" y="14"/>
                  </a:cubicBezTo>
                  <a:cubicBezTo>
                    <a:pt x="11" y="11"/>
                    <a:pt x="0" y="91"/>
                    <a:pt x="48" y="98"/>
                  </a:cubicBezTo>
                  <a:cubicBezTo>
                    <a:pt x="107" y="107"/>
                    <a:pt x="77" y="83"/>
                    <a:pt x="136" y="92"/>
                  </a:cubicBezTo>
                  <a:cubicBezTo>
                    <a:pt x="197" y="102"/>
                    <a:pt x="254" y="128"/>
                    <a:pt x="313" y="145"/>
                  </a:cubicBezTo>
                  <a:cubicBezTo>
                    <a:pt x="373" y="163"/>
                    <a:pt x="428" y="190"/>
                    <a:pt x="487" y="211"/>
                  </a:cubicBezTo>
                  <a:cubicBezTo>
                    <a:pt x="518" y="222"/>
                    <a:pt x="550" y="227"/>
                    <a:pt x="581" y="236"/>
                  </a:cubicBezTo>
                  <a:cubicBezTo>
                    <a:pt x="603" y="242"/>
                    <a:pt x="621" y="255"/>
                    <a:pt x="645" y="249"/>
                  </a:cubicBezTo>
                  <a:cubicBezTo>
                    <a:pt x="664" y="244"/>
                    <a:pt x="658" y="218"/>
                    <a:pt x="640" y="216"/>
                  </a:cubicBezTo>
                  <a:close/>
                </a:path>
              </a:pathLst>
            </a:custGeom>
            <a:solidFill>
              <a:srgbClr val="FBCC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4" name="íŝḻíḋe">
              <a:extLst>
                <a:ext uri="{FF2B5EF4-FFF2-40B4-BE49-F238E27FC236}">
                  <a16:creationId xmlns:a16="http://schemas.microsoft.com/office/drawing/2014/main" id="{7868A419-7470-4960-8656-CE50E97AE44B}"/>
                </a:ext>
              </a:extLst>
            </p:cNvPr>
            <p:cNvSpPr/>
            <p:nvPr/>
          </p:nvSpPr>
          <p:spPr bwMode="auto">
            <a:xfrm>
              <a:off x="4813441" y="3954528"/>
              <a:ext cx="810699" cy="402207"/>
            </a:xfrm>
            <a:custGeom>
              <a:avLst/>
              <a:gdLst>
                <a:gd name="T0" fmla="*/ 451 w 478"/>
                <a:gd name="T1" fmla="*/ 1 h 238"/>
                <a:gd name="T2" fmla="*/ 343 w 478"/>
                <a:gd name="T3" fmla="*/ 17 h 238"/>
                <a:gd name="T4" fmla="*/ 246 w 478"/>
                <a:gd name="T5" fmla="*/ 86 h 238"/>
                <a:gd name="T6" fmla="*/ 146 w 478"/>
                <a:gd name="T7" fmla="*/ 144 h 238"/>
                <a:gd name="T8" fmla="*/ 19 w 478"/>
                <a:gd name="T9" fmla="*/ 158 h 238"/>
                <a:gd name="T10" fmla="*/ 12 w 478"/>
                <a:gd name="T11" fmla="*/ 207 h 238"/>
                <a:gd name="T12" fmla="*/ 137 w 478"/>
                <a:gd name="T13" fmla="*/ 226 h 238"/>
                <a:gd name="T14" fmla="*/ 253 w 478"/>
                <a:gd name="T15" fmla="*/ 175 h 238"/>
                <a:gd name="T16" fmla="*/ 343 w 478"/>
                <a:gd name="T17" fmla="*/ 90 h 238"/>
                <a:gd name="T18" fmla="*/ 457 w 478"/>
                <a:gd name="T19" fmla="*/ 40 h 238"/>
                <a:gd name="T20" fmla="*/ 451 w 478"/>
                <a:gd name="T21" fmla="*/ 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8" h="238">
                  <a:moveTo>
                    <a:pt x="451" y="1"/>
                  </a:moveTo>
                  <a:cubicBezTo>
                    <a:pt x="414" y="3"/>
                    <a:pt x="379" y="1"/>
                    <a:pt x="343" y="17"/>
                  </a:cubicBezTo>
                  <a:cubicBezTo>
                    <a:pt x="306" y="34"/>
                    <a:pt x="277" y="60"/>
                    <a:pt x="246" y="86"/>
                  </a:cubicBezTo>
                  <a:cubicBezTo>
                    <a:pt x="217" y="111"/>
                    <a:pt x="183" y="133"/>
                    <a:pt x="146" y="144"/>
                  </a:cubicBezTo>
                  <a:cubicBezTo>
                    <a:pt x="104" y="156"/>
                    <a:pt x="57" y="139"/>
                    <a:pt x="19" y="158"/>
                  </a:cubicBezTo>
                  <a:cubicBezTo>
                    <a:pt x="0" y="167"/>
                    <a:pt x="0" y="193"/>
                    <a:pt x="12" y="207"/>
                  </a:cubicBezTo>
                  <a:cubicBezTo>
                    <a:pt x="41" y="238"/>
                    <a:pt x="98" y="233"/>
                    <a:pt x="137" y="226"/>
                  </a:cubicBezTo>
                  <a:cubicBezTo>
                    <a:pt x="180" y="219"/>
                    <a:pt x="219" y="203"/>
                    <a:pt x="253" y="175"/>
                  </a:cubicBezTo>
                  <a:cubicBezTo>
                    <a:pt x="286" y="150"/>
                    <a:pt x="313" y="119"/>
                    <a:pt x="343" y="90"/>
                  </a:cubicBezTo>
                  <a:cubicBezTo>
                    <a:pt x="376" y="58"/>
                    <a:pt x="414" y="52"/>
                    <a:pt x="457" y="40"/>
                  </a:cubicBezTo>
                  <a:cubicBezTo>
                    <a:pt x="478" y="34"/>
                    <a:pt x="474" y="0"/>
                    <a:pt x="451" y="1"/>
                  </a:cubicBezTo>
                  <a:close/>
                </a:path>
              </a:pathLst>
            </a:custGeom>
            <a:solidFill>
              <a:srgbClr val="FBCC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5" name="íṥľíḑè">
              <a:extLst>
                <a:ext uri="{FF2B5EF4-FFF2-40B4-BE49-F238E27FC236}">
                  <a16:creationId xmlns:a16="http://schemas.microsoft.com/office/drawing/2014/main" id="{C36EDA55-087C-4C67-B6D9-4DFD006D5048}"/>
                </a:ext>
              </a:extLst>
            </p:cNvPr>
            <p:cNvSpPr/>
            <p:nvPr/>
          </p:nvSpPr>
          <p:spPr bwMode="auto">
            <a:xfrm>
              <a:off x="6579382" y="2605459"/>
              <a:ext cx="816983" cy="1264229"/>
            </a:xfrm>
            <a:custGeom>
              <a:avLst/>
              <a:gdLst>
                <a:gd name="T0" fmla="*/ 427 w 482"/>
                <a:gd name="T1" fmla="*/ 1 h 747"/>
                <a:gd name="T2" fmla="*/ 362 w 482"/>
                <a:gd name="T3" fmla="*/ 33 h 747"/>
                <a:gd name="T4" fmla="*/ 270 w 482"/>
                <a:gd name="T5" fmla="*/ 101 h 747"/>
                <a:gd name="T6" fmla="*/ 171 w 482"/>
                <a:gd name="T7" fmla="*/ 281 h 747"/>
                <a:gd name="T8" fmla="*/ 146 w 482"/>
                <a:gd name="T9" fmla="*/ 513 h 747"/>
                <a:gd name="T10" fmla="*/ 111 w 482"/>
                <a:gd name="T11" fmla="*/ 622 h 747"/>
                <a:gd name="T12" fmla="*/ 24 w 482"/>
                <a:gd name="T13" fmla="*/ 700 h 747"/>
                <a:gd name="T14" fmla="*/ 34 w 482"/>
                <a:gd name="T15" fmla="*/ 738 h 747"/>
                <a:gd name="T16" fmla="*/ 102 w 482"/>
                <a:gd name="T17" fmla="*/ 694 h 747"/>
                <a:gd name="T18" fmla="*/ 165 w 482"/>
                <a:gd name="T19" fmla="*/ 621 h 747"/>
                <a:gd name="T20" fmla="*/ 216 w 482"/>
                <a:gd name="T21" fmla="*/ 402 h 747"/>
                <a:gd name="T22" fmla="*/ 276 w 482"/>
                <a:gd name="T23" fmla="*/ 190 h 747"/>
                <a:gd name="T24" fmla="*/ 362 w 482"/>
                <a:gd name="T25" fmla="*/ 116 h 747"/>
                <a:gd name="T26" fmla="*/ 408 w 482"/>
                <a:gd name="T27" fmla="*/ 89 h 747"/>
                <a:gd name="T28" fmla="*/ 422 w 482"/>
                <a:gd name="T29" fmla="*/ 81 h 747"/>
                <a:gd name="T30" fmla="*/ 417 w 482"/>
                <a:gd name="T31" fmla="*/ 75 h 747"/>
                <a:gd name="T32" fmla="*/ 427 w 482"/>
                <a:gd name="T33" fmla="*/ 1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82" h="747">
                  <a:moveTo>
                    <a:pt x="427" y="1"/>
                  </a:moveTo>
                  <a:cubicBezTo>
                    <a:pt x="403" y="0"/>
                    <a:pt x="381" y="20"/>
                    <a:pt x="362" y="33"/>
                  </a:cubicBezTo>
                  <a:cubicBezTo>
                    <a:pt x="331" y="54"/>
                    <a:pt x="300" y="77"/>
                    <a:pt x="270" y="101"/>
                  </a:cubicBezTo>
                  <a:cubicBezTo>
                    <a:pt x="216" y="147"/>
                    <a:pt x="182" y="212"/>
                    <a:pt x="171" y="281"/>
                  </a:cubicBezTo>
                  <a:cubicBezTo>
                    <a:pt x="159" y="358"/>
                    <a:pt x="157" y="436"/>
                    <a:pt x="146" y="513"/>
                  </a:cubicBezTo>
                  <a:cubicBezTo>
                    <a:pt x="141" y="550"/>
                    <a:pt x="132" y="589"/>
                    <a:pt x="111" y="622"/>
                  </a:cubicBezTo>
                  <a:cubicBezTo>
                    <a:pt x="93" y="650"/>
                    <a:pt x="56" y="688"/>
                    <a:pt x="24" y="700"/>
                  </a:cubicBezTo>
                  <a:cubicBezTo>
                    <a:pt x="0" y="708"/>
                    <a:pt x="10" y="747"/>
                    <a:pt x="34" y="738"/>
                  </a:cubicBezTo>
                  <a:cubicBezTo>
                    <a:pt x="59" y="730"/>
                    <a:pt x="82" y="711"/>
                    <a:pt x="102" y="694"/>
                  </a:cubicBezTo>
                  <a:cubicBezTo>
                    <a:pt x="127" y="673"/>
                    <a:pt x="149" y="650"/>
                    <a:pt x="165" y="621"/>
                  </a:cubicBezTo>
                  <a:cubicBezTo>
                    <a:pt x="202" y="555"/>
                    <a:pt x="206" y="475"/>
                    <a:pt x="216" y="402"/>
                  </a:cubicBezTo>
                  <a:cubicBezTo>
                    <a:pt x="227" y="328"/>
                    <a:pt x="228" y="251"/>
                    <a:pt x="276" y="190"/>
                  </a:cubicBezTo>
                  <a:cubicBezTo>
                    <a:pt x="300" y="160"/>
                    <a:pt x="330" y="137"/>
                    <a:pt x="362" y="116"/>
                  </a:cubicBezTo>
                  <a:cubicBezTo>
                    <a:pt x="377" y="106"/>
                    <a:pt x="392" y="97"/>
                    <a:pt x="408" y="89"/>
                  </a:cubicBezTo>
                  <a:cubicBezTo>
                    <a:pt x="412" y="86"/>
                    <a:pt x="417" y="83"/>
                    <a:pt x="422" y="81"/>
                  </a:cubicBezTo>
                  <a:cubicBezTo>
                    <a:pt x="434" y="74"/>
                    <a:pt x="432" y="78"/>
                    <a:pt x="417" y="75"/>
                  </a:cubicBezTo>
                  <a:cubicBezTo>
                    <a:pt x="472" y="86"/>
                    <a:pt x="482" y="3"/>
                    <a:pt x="427" y="1"/>
                  </a:cubicBezTo>
                  <a:close/>
                </a:path>
              </a:pathLst>
            </a:custGeom>
            <a:solidFill>
              <a:srgbClr val="FBCC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6" name="íŝ1iḍê">
              <a:extLst>
                <a:ext uri="{FF2B5EF4-FFF2-40B4-BE49-F238E27FC236}">
                  <a16:creationId xmlns:a16="http://schemas.microsoft.com/office/drawing/2014/main" id="{BCDC67B1-1B35-4F19-89EE-D5A81652032D}"/>
                </a:ext>
              </a:extLst>
            </p:cNvPr>
            <p:cNvSpPr/>
            <p:nvPr/>
          </p:nvSpPr>
          <p:spPr bwMode="auto">
            <a:xfrm>
              <a:off x="6511300" y="3317701"/>
              <a:ext cx="1173104" cy="758328"/>
            </a:xfrm>
            <a:custGeom>
              <a:avLst/>
              <a:gdLst>
                <a:gd name="T0" fmla="*/ 599 w 692"/>
                <a:gd name="T1" fmla="*/ 42 h 448"/>
                <a:gd name="T2" fmla="*/ 554 w 692"/>
                <a:gd name="T3" fmla="*/ 109 h 448"/>
                <a:gd name="T4" fmla="*/ 499 w 692"/>
                <a:gd name="T5" fmla="*/ 188 h 448"/>
                <a:gd name="T6" fmla="*/ 367 w 692"/>
                <a:gd name="T7" fmla="*/ 297 h 448"/>
                <a:gd name="T8" fmla="*/ 287 w 692"/>
                <a:gd name="T9" fmla="*/ 334 h 448"/>
                <a:gd name="T10" fmla="*/ 200 w 692"/>
                <a:gd name="T11" fmla="*/ 363 h 448"/>
                <a:gd name="T12" fmla="*/ 36 w 692"/>
                <a:gd name="T13" fmla="*/ 397 h 448"/>
                <a:gd name="T14" fmla="*/ 26 w 692"/>
                <a:gd name="T15" fmla="*/ 436 h 448"/>
                <a:gd name="T16" fmla="*/ 197 w 692"/>
                <a:gd name="T17" fmla="*/ 428 h 448"/>
                <a:gd name="T18" fmla="*/ 398 w 692"/>
                <a:gd name="T19" fmla="*/ 369 h 448"/>
                <a:gd name="T20" fmla="*/ 551 w 692"/>
                <a:gd name="T21" fmla="*/ 253 h 448"/>
                <a:gd name="T22" fmla="*/ 614 w 692"/>
                <a:gd name="T23" fmla="*/ 170 h 448"/>
                <a:gd name="T24" fmla="*/ 676 w 692"/>
                <a:gd name="T25" fmla="*/ 75 h 448"/>
                <a:gd name="T26" fmla="*/ 599 w 692"/>
                <a:gd name="T27" fmla="*/ 42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92" h="448">
                  <a:moveTo>
                    <a:pt x="599" y="42"/>
                  </a:moveTo>
                  <a:cubicBezTo>
                    <a:pt x="587" y="66"/>
                    <a:pt x="569" y="87"/>
                    <a:pt x="554" y="109"/>
                  </a:cubicBezTo>
                  <a:cubicBezTo>
                    <a:pt x="536" y="135"/>
                    <a:pt x="520" y="163"/>
                    <a:pt x="499" y="188"/>
                  </a:cubicBezTo>
                  <a:cubicBezTo>
                    <a:pt x="463" y="233"/>
                    <a:pt x="416" y="266"/>
                    <a:pt x="367" y="297"/>
                  </a:cubicBezTo>
                  <a:cubicBezTo>
                    <a:pt x="341" y="313"/>
                    <a:pt x="316" y="327"/>
                    <a:pt x="287" y="334"/>
                  </a:cubicBezTo>
                  <a:cubicBezTo>
                    <a:pt x="257" y="342"/>
                    <a:pt x="229" y="352"/>
                    <a:pt x="200" y="363"/>
                  </a:cubicBezTo>
                  <a:cubicBezTo>
                    <a:pt x="150" y="383"/>
                    <a:pt x="91" y="404"/>
                    <a:pt x="36" y="397"/>
                  </a:cubicBezTo>
                  <a:cubicBezTo>
                    <a:pt x="11" y="393"/>
                    <a:pt x="0" y="430"/>
                    <a:pt x="26" y="436"/>
                  </a:cubicBezTo>
                  <a:cubicBezTo>
                    <a:pt x="82" y="448"/>
                    <a:pt x="142" y="439"/>
                    <a:pt x="197" y="428"/>
                  </a:cubicBezTo>
                  <a:cubicBezTo>
                    <a:pt x="265" y="414"/>
                    <a:pt x="336" y="400"/>
                    <a:pt x="398" y="369"/>
                  </a:cubicBezTo>
                  <a:cubicBezTo>
                    <a:pt x="455" y="341"/>
                    <a:pt x="508" y="299"/>
                    <a:pt x="551" y="253"/>
                  </a:cubicBezTo>
                  <a:cubicBezTo>
                    <a:pt x="575" y="228"/>
                    <a:pt x="594" y="198"/>
                    <a:pt x="614" y="170"/>
                  </a:cubicBezTo>
                  <a:cubicBezTo>
                    <a:pt x="635" y="140"/>
                    <a:pt x="664" y="110"/>
                    <a:pt x="676" y="75"/>
                  </a:cubicBezTo>
                  <a:cubicBezTo>
                    <a:pt x="692" y="29"/>
                    <a:pt x="621" y="0"/>
                    <a:pt x="599" y="42"/>
                  </a:cubicBezTo>
                  <a:close/>
                </a:path>
              </a:pathLst>
            </a:custGeom>
            <a:solidFill>
              <a:srgbClr val="FBCC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7" name="îṡlíḑê">
              <a:extLst>
                <a:ext uri="{FF2B5EF4-FFF2-40B4-BE49-F238E27FC236}">
                  <a16:creationId xmlns:a16="http://schemas.microsoft.com/office/drawing/2014/main" id="{62E4D274-DD13-4C9D-B2EB-BECBDBC4644D}"/>
                </a:ext>
              </a:extLst>
            </p:cNvPr>
            <p:cNvSpPr/>
            <p:nvPr/>
          </p:nvSpPr>
          <p:spPr bwMode="auto">
            <a:xfrm>
              <a:off x="6539580" y="3979666"/>
              <a:ext cx="1330216" cy="442009"/>
            </a:xfrm>
            <a:custGeom>
              <a:avLst/>
              <a:gdLst>
                <a:gd name="T0" fmla="*/ 681 w 784"/>
                <a:gd name="T1" fmla="*/ 38 h 261"/>
                <a:gd name="T2" fmla="*/ 559 w 784"/>
                <a:gd name="T3" fmla="*/ 126 h 261"/>
                <a:gd name="T4" fmla="*/ 392 w 784"/>
                <a:gd name="T5" fmla="*/ 181 h 261"/>
                <a:gd name="T6" fmla="*/ 223 w 784"/>
                <a:gd name="T7" fmla="*/ 174 h 261"/>
                <a:gd name="T8" fmla="*/ 142 w 784"/>
                <a:gd name="T9" fmla="*/ 151 h 261"/>
                <a:gd name="T10" fmla="*/ 42 w 784"/>
                <a:gd name="T11" fmla="*/ 128 h 261"/>
                <a:gd name="T12" fmla="*/ 30 w 784"/>
                <a:gd name="T13" fmla="*/ 174 h 261"/>
                <a:gd name="T14" fmla="*/ 127 w 784"/>
                <a:gd name="T15" fmla="*/ 204 h 261"/>
                <a:gd name="T16" fmla="*/ 214 w 784"/>
                <a:gd name="T17" fmla="*/ 240 h 261"/>
                <a:gd name="T18" fmla="*/ 402 w 784"/>
                <a:gd name="T19" fmla="*/ 256 h 261"/>
                <a:gd name="T20" fmla="*/ 592 w 784"/>
                <a:gd name="T21" fmla="*/ 203 h 261"/>
                <a:gd name="T22" fmla="*/ 668 w 784"/>
                <a:gd name="T23" fmla="*/ 154 h 261"/>
                <a:gd name="T24" fmla="*/ 742 w 784"/>
                <a:gd name="T25" fmla="*/ 100 h 261"/>
                <a:gd name="T26" fmla="*/ 681 w 784"/>
                <a:gd name="T27" fmla="*/ 38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84" h="261">
                  <a:moveTo>
                    <a:pt x="681" y="38"/>
                  </a:moveTo>
                  <a:cubicBezTo>
                    <a:pt x="645" y="72"/>
                    <a:pt x="601" y="102"/>
                    <a:pt x="559" y="126"/>
                  </a:cubicBezTo>
                  <a:cubicBezTo>
                    <a:pt x="509" y="156"/>
                    <a:pt x="450" y="173"/>
                    <a:pt x="392" y="181"/>
                  </a:cubicBezTo>
                  <a:cubicBezTo>
                    <a:pt x="335" y="189"/>
                    <a:pt x="279" y="186"/>
                    <a:pt x="223" y="174"/>
                  </a:cubicBezTo>
                  <a:cubicBezTo>
                    <a:pt x="195" y="168"/>
                    <a:pt x="169" y="158"/>
                    <a:pt x="142" y="151"/>
                  </a:cubicBezTo>
                  <a:cubicBezTo>
                    <a:pt x="109" y="143"/>
                    <a:pt x="75" y="137"/>
                    <a:pt x="42" y="128"/>
                  </a:cubicBezTo>
                  <a:cubicBezTo>
                    <a:pt x="13" y="120"/>
                    <a:pt x="0" y="165"/>
                    <a:pt x="30" y="174"/>
                  </a:cubicBezTo>
                  <a:cubicBezTo>
                    <a:pt x="63" y="184"/>
                    <a:pt x="95" y="193"/>
                    <a:pt x="127" y="204"/>
                  </a:cubicBezTo>
                  <a:cubicBezTo>
                    <a:pt x="157" y="215"/>
                    <a:pt x="185" y="229"/>
                    <a:pt x="214" y="240"/>
                  </a:cubicBezTo>
                  <a:cubicBezTo>
                    <a:pt x="274" y="261"/>
                    <a:pt x="340" y="261"/>
                    <a:pt x="402" y="256"/>
                  </a:cubicBezTo>
                  <a:cubicBezTo>
                    <a:pt x="469" y="250"/>
                    <a:pt x="532" y="232"/>
                    <a:pt x="592" y="203"/>
                  </a:cubicBezTo>
                  <a:cubicBezTo>
                    <a:pt x="619" y="189"/>
                    <a:pt x="643" y="172"/>
                    <a:pt x="668" y="154"/>
                  </a:cubicBezTo>
                  <a:cubicBezTo>
                    <a:pt x="693" y="137"/>
                    <a:pt x="719" y="120"/>
                    <a:pt x="742" y="100"/>
                  </a:cubicBezTo>
                  <a:cubicBezTo>
                    <a:pt x="784" y="63"/>
                    <a:pt x="722" y="0"/>
                    <a:pt x="681" y="38"/>
                  </a:cubicBezTo>
                  <a:close/>
                </a:path>
              </a:pathLst>
            </a:custGeom>
            <a:solidFill>
              <a:srgbClr val="FBCC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8" name="išḷidè">
              <a:extLst>
                <a:ext uri="{FF2B5EF4-FFF2-40B4-BE49-F238E27FC236}">
                  <a16:creationId xmlns:a16="http://schemas.microsoft.com/office/drawing/2014/main" id="{D28C536F-BFBF-4662-8B03-D6354FAFAC1E}"/>
                </a:ext>
              </a:extLst>
            </p:cNvPr>
            <p:cNvSpPr/>
            <p:nvPr/>
          </p:nvSpPr>
          <p:spPr bwMode="auto">
            <a:xfrm>
              <a:off x="4379812" y="4555744"/>
              <a:ext cx="3112915" cy="135117"/>
            </a:xfrm>
            <a:prstGeom prst="rect">
              <a:avLst/>
            </a:prstGeom>
            <a:solidFill>
              <a:srgbClr val="4B4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9" name="ïśļîḋè">
              <a:extLst>
                <a:ext uri="{FF2B5EF4-FFF2-40B4-BE49-F238E27FC236}">
                  <a16:creationId xmlns:a16="http://schemas.microsoft.com/office/drawing/2014/main" id="{213E2B64-F757-472B-85FB-D6DC13336132}"/>
                </a:ext>
              </a:extLst>
            </p:cNvPr>
            <p:cNvSpPr/>
            <p:nvPr/>
          </p:nvSpPr>
          <p:spPr bwMode="auto">
            <a:xfrm>
              <a:off x="4596627" y="4690861"/>
              <a:ext cx="2686618" cy="1340690"/>
            </a:xfrm>
            <a:prstGeom prst="rect">
              <a:avLst/>
            </a:prstGeom>
            <a:solidFill>
              <a:srgbClr val="4B4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0" name="ísḻide">
              <a:extLst>
                <a:ext uri="{FF2B5EF4-FFF2-40B4-BE49-F238E27FC236}">
                  <a16:creationId xmlns:a16="http://schemas.microsoft.com/office/drawing/2014/main" id="{A5EF25A0-447E-4D98-882E-24EFFD966478}"/>
                </a:ext>
              </a:extLst>
            </p:cNvPr>
            <p:cNvSpPr/>
            <p:nvPr/>
          </p:nvSpPr>
          <p:spPr bwMode="auto">
            <a:xfrm>
              <a:off x="4588247" y="4690861"/>
              <a:ext cx="2694997" cy="140354"/>
            </a:xfrm>
            <a:custGeom>
              <a:avLst/>
              <a:gdLst>
                <a:gd name="T0" fmla="*/ 2573 w 2573"/>
                <a:gd name="T1" fmla="*/ 134 h 134"/>
                <a:gd name="T2" fmla="*/ 0 w 2573"/>
                <a:gd name="T3" fmla="*/ 0 h 134"/>
                <a:gd name="T4" fmla="*/ 2573 w 2573"/>
                <a:gd name="T5" fmla="*/ 0 h 134"/>
                <a:gd name="T6" fmla="*/ 2573 w 2573"/>
                <a:gd name="T7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73" h="134">
                  <a:moveTo>
                    <a:pt x="2573" y="134"/>
                  </a:moveTo>
                  <a:lnTo>
                    <a:pt x="0" y="0"/>
                  </a:lnTo>
                  <a:lnTo>
                    <a:pt x="2573" y="0"/>
                  </a:lnTo>
                  <a:lnTo>
                    <a:pt x="2573" y="1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1" name="îṧļiḓê">
              <a:extLst>
                <a:ext uri="{FF2B5EF4-FFF2-40B4-BE49-F238E27FC236}">
                  <a16:creationId xmlns:a16="http://schemas.microsoft.com/office/drawing/2014/main" id="{F2C0DF0E-0D42-49E8-957C-5F56AE81359A}"/>
                </a:ext>
              </a:extLst>
            </p:cNvPr>
            <p:cNvSpPr/>
            <p:nvPr/>
          </p:nvSpPr>
          <p:spPr bwMode="auto">
            <a:xfrm>
              <a:off x="5180036" y="3430821"/>
              <a:ext cx="1519798" cy="961526"/>
            </a:xfrm>
            <a:custGeom>
              <a:avLst/>
              <a:gdLst>
                <a:gd name="T0" fmla="*/ 896 w 896"/>
                <a:gd name="T1" fmla="*/ 507 h 568"/>
                <a:gd name="T2" fmla="*/ 832 w 896"/>
                <a:gd name="T3" fmla="*/ 568 h 568"/>
                <a:gd name="T4" fmla="*/ 57 w 896"/>
                <a:gd name="T5" fmla="*/ 568 h 568"/>
                <a:gd name="T6" fmla="*/ 0 w 896"/>
                <a:gd name="T7" fmla="*/ 507 h 568"/>
                <a:gd name="T8" fmla="*/ 0 w 896"/>
                <a:gd name="T9" fmla="*/ 59 h 568"/>
                <a:gd name="T10" fmla="*/ 57 w 896"/>
                <a:gd name="T11" fmla="*/ 0 h 568"/>
                <a:gd name="T12" fmla="*/ 832 w 896"/>
                <a:gd name="T13" fmla="*/ 0 h 568"/>
                <a:gd name="T14" fmla="*/ 896 w 896"/>
                <a:gd name="T15" fmla="*/ 59 h 568"/>
                <a:gd name="T16" fmla="*/ 896 w 896"/>
                <a:gd name="T17" fmla="*/ 507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6" h="568">
                  <a:moveTo>
                    <a:pt x="896" y="507"/>
                  </a:moveTo>
                  <a:cubicBezTo>
                    <a:pt x="896" y="539"/>
                    <a:pt x="864" y="568"/>
                    <a:pt x="832" y="568"/>
                  </a:cubicBezTo>
                  <a:cubicBezTo>
                    <a:pt x="57" y="568"/>
                    <a:pt x="57" y="568"/>
                    <a:pt x="57" y="568"/>
                  </a:cubicBezTo>
                  <a:cubicBezTo>
                    <a:pt x="24" y="568"/>
                    <a:pt x="0" y="539"/>
                    <a:pt x="0" y="507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26"/>
                    <a:pt x="24" y="0"/>
                    <a:pt x="57" y="0"/>
                  </a:cubicBezTo>
                  <a:cubicBezTo>
                    <a:pt x="832" y="0"/>
                    <a:pt x="832" y="0"/>
                    <a:pt x="832" y="0"/>
                  </a:cubicBezTo>
                  <a:cubicBezTo>
                    <a:pt x="864" y="0"/>
                    <a:pt x="896" y="26"/>
                    <a:pt x="896" y="59"/>
                  </a:cubicBezTo>
                  <a:lnTo>
                    <a:pt x="896" y="507"/>
                  </a:lnTo>
                  <a:close/>
                </a:path>
              </a:pathLst>
            </a:custGeom>
            <a:solidFill>
              <a:srgbClr val="4B4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2" name="ïslîḍê">
              <a:extLst>
                <a:ext uri="{FF2B5EF4-FFF2-40B4-BE49-F238E27FC236}">
                  <a16:creationId xmlns:a16="http://schemas.microsoft.com/office/drawing/2014/main" id="{47CAE3FE-AD2A-4E00-80F2-4A96844096E3}"/>
                </a:ext>
              </a:extLst>
            </p:cNvPr>
            <p:cNvSpPr/>
            <p:nvPr/>
          </p:nvSpPr>
          <p:spPr bwMode="auto">
            <a:xfrm>
              <a:off x="5668131" y="4278180"/>
              <a:ext cx="542561" cy="297466"/>
            </a:xfrm>
            <a:prstGeom prst="rect">
              <a:avLst/>
            </a:prstGeom>
            <a:solidFill>
              <a:srgbClr val="4B4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3" name="îş1idè">
              <a:extLst>
                <a:ext uri="{FF2B5EF4-FFF2-40B4-BE49-F238E27FC236}">
                  <a16:creationId xmlns:a16="http://schemas.microsoft.com/office/drawing/2014/main" id="{72286A2E-430C-4E25-83BD-C746A34A8E7B}"/>
                </a:ext>
              </a:extLst>
            </p:cNvPr>
            <p:cNvSpPr/>
            <p:nvPr/>
          </p:nvSpPr>
          <p:spPr bwMode="auto">
            <a:xfrm>
              <a:off x="5533015" y="4480330"/>
              <a:ext cx="800224" cy="95315"/>
            </a:xfrm>
            <a:prstGeom prst="rect">
              <a:avLst/>
            </a:prstGeom>
            <a:solidFill>
              <a:srgbClr val="4B4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4" name="íṡľiḓè">
              <a:extLst>
                <a:ext uri="{FF2B5EF4-FFF2-40B4-BE49-F238E27FC236}">
                  <a16:creationId xmlns:a16="http://schemas.microsoft.com/office/drawing/2014/main" id="{0AED90A7-B516-4948-A37D-B604975EFAAF}"/>
                </a:ext>
              </a:extLst>
            </p:cNvPr>
            <p:cNvSpPr/>
            <p:nvPr/>
          </p:nvSpPr>
          <p:spPr bwMode="auto">
            <a:xfrm>
              <a:off x="4410187" y="4220572"/>
              <a:ext cx="669298" cy="140354"/>
            </a:xfrm>
            <a:custGeom>
              <a:avLst/>
              <a:gdLst>
                <a:gd name="T0" fmla="*/ 395 w 395"/>
                <a:gd name="T1" fmla="*/ 0 h 83"/>
                <a:gd name="T2" fmla="*/ 41 w 395"/>
                <a:gd name="T3" fmla="*/ 0 h 83"/>
                <a:gd name="T4" fmla="*/ 0 w 395"/>
                <a:gd name="T5" fmla="*/ 41 h 83"/>
                <a:gd name="T6" fmla="*/ 0 w 395"/>
                <a:gd name="T7" fmla="*/ 41 h 83"/>
                <a:gd name="T8" fmla="*/ 41 w 395"/>
                <a:gd name="T9" fmla="*/ 83 h 83"/>
                <a:gd name="T10" fmla="*/ 395 w 395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5" h="83">
                  <a:moveTo>
                    <a:pt x="395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9" y="0"/>
                    <a:pt x="0" y="18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64"/>
                    <a:pt x="19" y="83"/>
                    <a:pt x="41" y="83"/>
                  </a:cubicBezTo>
                  <a:cubicBezTo>
                    <a:pt x="395" y="83"/>
                    <a:pt x="395" y="83"/>
                    <a:pt x="395" y="83"/>
                  </a:cubicBezTo>
                </a:path>
              </a:pathLst>
            </a:custGeom>
            <a:solidFill>
              <a:srgbClr val="FFF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5" name="ïŝľîḑe">
              <a:extLst>
                <a:ext uri="{FF2B5EF4-FFF2-40B4-BE49-F238E27FC236}">
                  <a16:creationId xmlns:a16="http://schemas.microsoft.com/office/drawing/2014/main" id="{2A39E2CF-82D1-45F7-AECF-260A231F867D}"/>
                </a:ext>
              </a:extLst>
            </p:cNvPr>
            <p:cNvSpPr/>
            <p:nvPr/>
          </p:nvSpPr>
          <p:spPr bwMode="auto">
            <a:xfrm>
              <a:off x="4393428" y="4202766"/>
              <a:ext cx="686057" cy="174919"/>
            </a:xfrm>
            <a:custGeom>
              <a:avLst/>
              <a:gdLst>
                <a:gd name="T0" fmla="*/ 405 w 405"/>
                <a:gd name="T1" fmla="*/ 0 h 103"/>
                <a:gd name="T2" fmla="*/ 51 w 405"/>
                <a:gd name="T3" fmla="*/ 0 h 103"/>
                <a:gd name="T4" fmla="*/ 15 w 405"/>
                <a:gd name="T5" fmla="*/ 15 h 103"/>
                <a:gd name="T6" fmla="*/ 0 w 405"/>
                <a:gd name="T7" fmla="*/ 51 h 103"/>
                <a:gd name="T8" fmla="*/ 0 w 405"/>
                <a:gd name="T9" fmla="*/ 51 h 103"/>
                <a:gd name="T10" fmla="*/ 15 w 405"/>
                <a:gd name="T11" fmla="*/ 88 h 103"/>
                <a:gd name="T12" fmla="*/ 51 w 405"/>
                <a:gd name="T13" fmla="*/ 103 h 103"/>
                <a:gd name="T14" fmla="*/ 405 w 405"/>
                <a:gd name="T15" fmla="*/ 103 h 103"/>
                <a:gd name="T16" fmla="*/ 405 w 405"/>
                <a:gd name="T17" fmla="*/ 83 h 103"/>
                <a:gd name="T18" fmla="*/ 51 w 405"/>
                <a:gd name="T19" fmla="*/ 83 h 103"/>
                <a:gd name="T20" fmla="*/ 29 w 405"/>
                <a:gd name="T21" fmla="*/ 74 h 103"/>
                <a:gd name="T22" fmla="*/ 20 w 405"/>
                <a:gd name="T23" fmla="*/ 51 h 103"/>
                <a:gd name="T24" fmla="*/ 20 w 405"/>
                <a:gd name="T25" fmla="*/ 51 h 103"/>
                <a:gd name="T26" fmla="*/ 29 w 405"/>
                <a:gd name="T27" fmla="*/ 29 h 103"/>
                <a:gd name="T28" fmla="*/ 51 w 405"/>
                <a:gd name="T29" fmla="*/ 20 h 103"/>
                <a:gd name="T30" fmla="*/ 405 w 405"/>
                <a:gd name="T31" fmla="*/ 20 h 103"/>
                <a:gd name="T32" fmla="*/ 405 w 405"/>
                <a:gd name="T3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5" h="103">
                  <a:moveTo>
                    <a:pt x="405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37" y="0"/>
                    <a:pt x="24" y="6"/>
                    <a:pt x="15" y="15"/>
                  </a:cubicBezTo>
                  <a:cubicBezTo>
                    <a:pt x="6" y="24"/>
                    <a:pt x="0" y="37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66"/>
                    <a:pt x="6" y="78"/>
                    <a:pt x="15" y="88"/>
                  </a:cubicBezTo>
                  <a:cubicBezTo>
                    <a:pt x="24" y="97"/>
                    <a:pt x="37" y="103"/>
                    <a:pt x="51" y="103"/>
                  </a:cubicBezTo>
                  <a:cubicBezTo>
                    <a:pt x="405" y="103"/>
                    <a:pt x="405" y="103"/>
                    <a:pt x="405" y="103"/>
                  </a:cubicBezTo>
                  <a:cubicBezTo>
                    <a:pt x="405" y="83"/>
                    <a:pt x="405" y="83"/>
                    <a:pt x="405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3" y="83"/>
                    <a:pt x="35" y="79"/>
                    <a:pt x="29" y="74"/>
                  </a:cubicBezTo>
                  <a:cubicBezTo>
                    <a:pt x="24" y="68"/>
                    <a:pt x="20" y="60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42"/>
                    <a:pt x="24" y="35"/>
                    <a:pt x="29" y="29"/>
                  </a:cubicBezTo>
                  <a:cubicBezTo>
                    <a:pt x="35" y="23"/>
                    <a:pt x="43" y="20"/>
                    <a:pt x="51" y="20"/>
                  </a:cubicBezTo>
                  <a:cubicBezTo>
                    <a:pt x="405" y="20"/>
                    <a:pt x="405" y="20"/>
                    <a:pt x="405" y="20"/>
                  </a:cubicBezTo>
                  <a:cubicBezTo>
                    <a:pt x="405" y="0"/>
                    <a:pt x="405" y="0"/>
                    <a:pt x="405" y="0"/>
                  </a:cubicBezTo>
                  <a:close/>
                </a:path>
              </a:pathLst>
            </a:custGeom>
            <a:solidFill>
              <a:srgbClr val="FD7E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6" name="iṩliḓê">
              <a:extLst>
                <a:ext uri="{FF2B5EF4-FFF2-40B4-BE49-F238E27FC236}">
                  <a16:creationId xmlns:a16="http://schemas.microsoft.com/office/drawing/2014/main" id="{B87971CF-800E-415E-B3AA-8B729078435E}"/>
                </a:ext>
              </a:extLst>
            </p:cNvPr>
            <p:cNvSpPr/>
            <p:nvPr/>
          </p:nvSpPr>
          <p:spPr bwMode="auto">
            <a:xfrm>
              <a:off x="4420661" y="3899016"/>
              <a:ext cx="669298" cy="140354"/>
            </a:xfrm>
            <a:custGeom>
              <a:avLst/>
              <a:gdLst>
                <a:gd name="T0" fmla="*/ 395 w 395"/>
                <a:gd name="T1" fmla="*/ 0 h 83"/>
                <a:gd name="T2" fmla="*/ 42 w 395"/>
                <a:gd name="T3" fmla="*/ 0 h 83"/>
                <a:gd name="T4" fmla="*/ 0 w 395"/>
                <a:gd name="T5" fmla="*/ 41 h 83"/>
                <a:gd name="T6" fmla="*/ 0 w 395"/>
                <a:gd name="T7" fmla="*/ 42 h 83"/>
                <a:gd name="T8" fmla="*/ 42 w 395"/>
                <a:gd name="T9" fmla="*/ 83 h 83"/>
                <a:gd name="T10" fmla="*/ 395 w 395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5" h="83">
                  <a:moveTo>
                    <a:pt x="395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19" y="0"/>
                    <a:pt x="0" y="18"/>
                    <a:pt x="0" y="4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64"/>
                    <a:pt x="19" y="83"/>
                    <a:pt x="42" y="83"/>
                  </a:cubicBezTo>
                  <a:cubicBezTo>
                    <a:pt x="395" y="83"/>
                    <a:pt x="395" y="83"/>
                    <a:pt x="395" y="83"/>
                  </a:cubicBezTo>
                </a:path>
              </a:pathLst>
            </a:custGeom>
            <a:solidFill>
              <a:srgbClr val="FFF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7" name="is1ide">
              <a:extLst>
                <a:ext uri="{FF2B5EF4-FFF2-40B4-BE49-F238E27FC236}">
                  <a16:creationId xmlns:a16="http://schemas.microsoft.com/office/drawing/2014/main" id="{E70552CC-E3FE-40A6-AD20-B03F8C19FE1F}"/>
                </a:ext>
              </a:extLst>
            </p:cNvPr>
            <p:cNvSpPr/>
            <p:nvPr/>
          </p:nvSpPr>
          <p:spPr bwMode="auto">
            <a:xfrm>
              <a:off x="4402855" y="3881209"/>
              <a:ext cx="687104" cy="174919"/>
            </a:xfrm>
            <a:custGeom>
              <a:avLst/>
              <a:gdLst>
                <a:gd name="T0" fmla="*/ 405 w 405"/>
                <a:gd name="T1" fmla="*/ 0 h 103"/>
                <a:gd name="T2" fmla="*/ 52 w 405"/>
                <a:gd name="T3" fmla="*/ 0 h 103"/>
                <a:gd name="T4" fmla="*/ 15 w 405"/>
                <a:gd name="T5" fmla="*/ 15 h 103"/>
                <a:gd name="T6" fmla="*/ 0 w 405"/>
                <a:gd name="T7" fmla="*/ 51 h 103"/>
                <a:gd name="T8" fmla="*/ 0 w 405"/>
                <a:gd name="T9" fmla="*/ 52 h 103"/>
                <a:gd name="T10" fmla="*/ 15 w 405"/>
                <a:gd name="T11" fmla="*/ 88 h 103"/>
                <a:gd name="T12" fmla="*/ 52 w 405"/>
                <a:gd name="T13" fmla="*/ 103 h 103"/>
                <a:gd name="T14" fmla="*/ 405 w 405"/>
                <a:gd name="T15" fmla="*/ 103 h 103"/>
                <a:gd name="T16" fmla="*/ 405 w 405"/>
                <a:gd name="T17" fmla="*/ 83 h 103"/>
                <a:gd name="T18" fmla="*/ 52 w 405"/>
                <a:gd name="T19" fmla="*/ 83 h 103"/>
                <a:gd name="T20" fmla="*/ 30 w 405"/>
                <a:gd name="T21" fmla="*/ 74 h 103"/>
                <a:gd name="T22" fmla="*/ 20 w 405"/>
                <a:gd name="T23" fmla="*/ 52 h 103"/>
                <a:gd name="T24" fmla="*/ 20 w 405"/>
                <a:gd name="T25" fmla="*/ 51 h 103"/>
                <a:gd name="T26" fmla="*/ 30 w 405"/>
                <a:gd name="T27" fmla="*/ 29 h 103"/>
                <a:gd name="T28" fmla="*/ 52 w 405"/>
                <a:gd name="T29" fmla="*/ 20 h 103"/>
                <a:gd name="T30" fmla="*/ 405 w 405"/>
                <a:gd name="T31" fmla="*/ 20 h 103"/>
                <a:gd name="T32" fmla="*/ 405 w 405"/>
                <a:gd name="T3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5" h="103">
                  <a:moveTo>
                    <a:pt x="405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38" y="0"/>
                    <a:pt x="25" y="6"/>
                    <a:pt x="15" y="15"/>
                  </a:cubicBezTo>
                  <a:cubicBezTo>
                    <a:pt x="6" y="24"/>
                    <a:pt x="0" y="37"/>
                    <a:pt x="0" y="5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6"/>
                    <a:pt x="6" y="79"/>
                    <a:pt x="15" y="88"/>
                  </a:cubicBezTo>
                  <a:cubicBezTo>
                    <a:pt x="25" y="97"/>
                    <a:pt x="38" y="103"/>
                    <a:pt x="52" y="103"/>
                  </a:cubicBezTo>
                  <a:cubicBezTo>
                    <a:pt x="405" y="103"/>
                    <a:pt x="405" y="103"/>
                    <a:pt x="405" y="103"/>
                  </a:cubicBezTo>
                  <a:cubicBezTo>
                    <a:pt x="405" y="83"/>
                    <a:pt x="405" y="83"/>
                    <a:pt x="405" y="83"/>
                  </a:cubicBezTo>
                  <a:cubicBezTo>
                    <a:pt x="52" y="83"/>
                    <a:pt x="52" y="83"/>
                    <a:pt x="52" y="83"/>
                  </a:cubicBezTo>
                  <a:cubicBezTo>
                    <a:pt x="43" y="83"/>
                    <a:pt x="35" y="79"/>
                    <a:pt x="30" y="74"/>
                  </a:cubicBezTo>
                  <a:cubicBezTo>
                    <a:pt x="24" y="68"/>
                    <a:pt x="20" y="60"/>
                    <a:pt x="20" y="52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43"/>
                    <a:pt x="24" y="35"/>
                    <a:pt x="30" y="29"/>
                  </a:cubicBezTo>
                  <a:cubicBezTo>
                    <a:pt x="35" y="23"/>
                    <a:pt x="43" y="20"/>
                    <a:pt x="52" y="20"/>
                  </a:cubicBezTo>
                  <a:cubicBezTo>
                    <a:pt x="405" y="20"/>
                    <a:pt x="405" y="20"/>
                    <a:pt x="405" y="20"/>
                  </a:cubicBezTo>
                  <a:cubicBezTo>
                    <a:pt x="405" y="0"/>
                    <a:pt x="405" y="0"/>
                    <a:pt x="405" y="0"/>
                  </a:cubicBezTo>
                  <a:close/>
                </a:path>
              </a:pathLst>
            </a:custGeom>
            <a:solidFill>
              <a:srgbClr val="73B8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8" name="isḻîdè">
              <a:extLst>
                <a:ext uri="{FF2B5EF4-FFF2-40B4-BE49-F238E27FC236}">
                  <a16:creationId xmlns:a16="http://schemas.microsoft.com/office/drawing/2014/main" id="{BA22E88A-BAEC-4A03-9A5A-84942E8FB268}"/>
                </a:ext>
              </a:extLst>
            </p:cNvPr>
            <p:cNvSpPr/>
            <p:nvPr/>
          </p:nvSpPr>
          <p:spPr bwMode="auto">
            <a:xfrm>
              <a:off x="4426946" y="4392348"/>
              <a:ext cx="668250" cy="141401"/>
            </a:xfrm>
            <a:custGeom>
              <a:avLst/>
              <a:gdLst>
                <a:gd name="T0" fmla="*/ 394 w 394"/>
                <a:gd name="T1" fmla="*/ 0 h 83"/>
                <a:gd name="T2" fmla="*/ 41 w 394"/>
                <a:gd name="T3" fmla="*/ 0 h 83"/>
                <a:gd name="T4" fmla="*/ 0 w 394"/>
                <a:gd name="T5" fmla="*/ 41 h 83"/>
                <a:gd name="T6" fmla="*/ 0 w 394"/>
                <a:gd name="T7" fmla="*/ 42 h 83"/>
                <a:gd name="T8" fmla="*/ 41 w 394"/>
                <a:gd name="T9" fmla="*/ 83 h 83"/>
                <a:gd name="T10" fmla="*/ 394 w 394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" h="83">
                  <a:moveTo>
                    <a:pt x="39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64"/>
                    <a:pt x="18" y="83"/>
                    <a:pt x="41" y="83"/>
                  </a:cubicBezTo>
                  <a:cubicBezTo>
                    <a:pt x="394" y="83"/>
                    <a:pt x="394" y="83"/>
                    <a:pt x="394" y="83"/>
                  </a:cubicBezTo>
                </a:path>
              </a:pathLst>
            </a:custGeom>
            <a:solidFill>
              <a:srgbClr val="FFF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9" name="íś1îḓé">
              <a:extLst>
                <a:ext uri="{FF2B5EF4-FFF2-40B4-BE49-F238E27FC236}">
                  <a16:creationId xmlns:a16="http://schemas.microsoft.com/office/drawing/2014/main" id="{80F6089F-D655-4836-8303-7F891A0FEB10}"/>
                </a:ext>
              </a:extLst>
            </p:cNvPr>
            <p:cNvSpPr/>
            <p:nvPr/>
          </p:nvSpPr>
          <p:spPr bwMode="auto">
            <a:xfrm>
              <a:off x="4410187" y="4375589"/>
              <a:ext cx="685009" cy="174919"/>
            </a:xfrm>
            <a:custGeom>
              <a:avLst/>
              <a:gdLst>
                <a:gd name="T0" fmla="*/ 404 w 404"/>
                <a:gd name="T1" fmla="*/ 0 h 103"/>
                <a:gd name="T2" fmla="*/ 51 w 404"/>
                <a:gd name="T3" fmla="*/ 0 h 103"/>
                <a:gd name="T4" fmla="*/ 15 w 404"/>
                <a:gd name="T5" fmla="*/ 15 h 103"/>
                <a:gd name="T6" fmla="*/ 0 w 404"/>
                <a:gd name="T7" fmla="*/ 51 h 103"/>
                <a:gd name="T8" fmla="*/ 0 w 404"/>
                <a:gd name="T9" fmla="*/ 52 h 103"/>
                <a:gd name="T10" fmla="*/ 15 w 404"/>
                <a:gd name="T11" fmla="*/ 88 h 103"/>
                <a:gd name="T12" fmla="*/ 51 w 404"/>
                <a:gd name="T13" fmla="*/ 103 h 103"/>
                <a:gd name="T14" fmla="*/ 404 w 404"/>
                <a:gd name="T15" fmla="*/ 103 h 103"/>
                <a:gd name="T16" fmla="*/ 404 w 404"/>
                <a:gd name="T17" fmla="*/ 83 h 103"/>
                <a:gd name="T18" fmla="*/ 51 w 404"/>
                <a:gd name="T19" fmla="*/ 83 h 103"/>
                <a:gd name="T20" fmla="*/ 29 w 404"/>
                <a:gd name="T21" fmla="*/ 74 h 103"/>
                <a:gd name="T22" fmla="*/ 20 w 404"/>
                <a:gd name="T23" fmla="*/ 52 h 103"/>
                <a:gd name="T24" fmla="*/ 20 w 404"/>
                <a:gd name="T25" fmla="*/ 51 h 103"/>
                <a:gd name="T26" fmla="*/ 29 w 404"/>
                <a:gd name="T27" fmla="*/ 29 h 103"/>
                <a:gd name="T28" fmla="*/ 51 w 404"/>
                <a:gd name="T29" fmla="*/ 20 h 103"/>
                <a:gd name="T30" fmla="*/ 404 w 404"/>
                <a:gd name="T31" fmla="*/ 20 h 103"/>
                <a:gd name="T32" fmla="*/ 404 w 404"/>
                <a:gd name="T3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4" h="103">
                  <a:moveTo>
                    <a:pt x="404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37" y="0"/>
                    <a:pt x="24" y="6"/>
                    <a:pt x="15" y="15"/>
                  </a:cubicBezTo>
                  <a:cubicBezTo>
                    <a:pt x="5" y="24"/>
                    <a:pt x="0" y="37"/>
                    <a:pt x="0" y="5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6"/>
                    <a:pt x="5" y="79"/>
                    <a:pt x="15" y="88"/>
                  </a:cubicBezTo>
                  <a:cubicBezTo>
                    <a:pt x="24" y="97"/>
                    <a:pt x="37" y="103"/>
                    <a:pt x="51" y="103"/>
                  </a:cubicBezTo>
                  <a:cubicBezTo>
                    <a:pt x="404" y="103"/>
                    <a:pt x="404" y="103"/>
                    <a:pt x="404" y="103"/>
                  </a:cubicBezTo>
                  <a:cubicBezTo>
                    <a:pt x="404" y="83"/>
                    <a:pt x="404" y="83"/>
                    <a:pt x="404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2" y="83"/>
                    <a:pt x="35" y="79"/>
                    <a:pt x="29" y="74"/>
                  </a:cubicBezTo>
                  <a:cubicBezTo>
                    <a:pt x="23" y="68"/>
                    <a:pt x="20" y="60"/>
                    <a:pt x="20" y="52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43"/>
                    <a:pt x="23" y="35"/>
                    <a:pt x="29" y="29"/>
                  </a:cubicBezTo>
                  <a:cubicBezTo>
                    <a:pt x="35" y="23"/>
                    <a:pt x="42" y="20"/>
                    <a:pt x="51" y="20"/>
                  </a:cubicBezTo>
                  <a:cubicBezTo>
                    <a:pt x="404" y="20"/>
                    <a:pt x="404" y="20"/>
                    <a:pt x="404" y="20"/>
                  </a:cubicBezTo>
                  <a:cubicBezTo>
                    <a:pt x="404" y="0"/>
                    <a:pt x="404" y="0"/>
                    <a:pt x="404" y="0"/>
                  </a:cubicBezTo>
                  <a:close/>
                </a:path>
              </a:pathLst>
            </a:custGeom>
            <a:solidFill>
              <a:srgbClr val="4B4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0" name="ïṣ1íḋe">
              <a:extLst>
                <a:ext uri="{FF2B5EF4-FFF2-40B4-BE49-F238E27FC236}">
                  <a16:creationId xmlns:a16="http://schemas.microsoft.com/office/drawing/2014/main" id="{8DE077AE-2913-4817-9B38-B4F178C63A50}"/>
                </a:ext>
              </a:extLst>
            </p:cNvPr>
            <p:cNvSpPr/>
            <p:nvPr/>
          </p:nvSpPr>
          <p:spPr bwMode="auto">
            <a:xfrm>
              <a:off x="4372480" y="4066602"/>
              <a:ext cx="668250" cy="140354"/>
            </a:xfrm>
            <a:custGeom>
              <a:avLst/>
              <a:gdLst>
                <a:gd name="T0" fmla="*/ 394 w 394"/>
                <a:gd name="T1" fmla="*/ 0 h 83"/>
                <a:gd name="T2" fmla="*/ 41 w 394"/>
                <a:gd name="T3" fmla="*/ 0 h 83"/>
                <a:gd name="T4" fmla="*/ 0 w 394"/>
                <a:gd name="T5" fmla="*/ 41 h 83"/>
                <a:gd name="T6" fmla="*/ 0 w 394"/>
                <a:gd name="T7" fmla="*/ 41 h 83"/>
                <a:gd name="T8" fmla="*/ 41 w 394"/>
                <a:gd name="T9" fmla="*/ 83 h 83"/>
                <a:gd name="T10" fmla="*/ 394 w 394"/>
                <a:gd name="T11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4" h="83">
                  <a:moveTo>
                    <a:pt x="39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8" y="0"/>
                    <a:pt x="0" y="18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64"/>
                    <a:pt x="18" y="83"/>
                    <a:pt x="41" y="83"/>
                  </a:cubicBezTo>
                  <a:cubicBezTo>
                    <a:pt x="394" y="83"/>
                    <a:pt x="394" y="83"/>
                    <a:pt x="394" y="83"/>
                  </a:cubicBezTo>
                </a:path>
              </a:pathLst>
            </a:custGeom>
            <a:solidFill>
              <a:srgbClr val="FFF9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1" name="íṩľiḑe">
              <a:extLst>
                <a:ext uri="{FF2B5EF4-FFF2-40B4-BE49-F238E27FC236}">
                  <a16:creationId xmlns:a16="http://schemas.microsoft.com/office/drawing/2014/main" id="{58FA093F-E734-4191-8B40-06121E5BFE34}"/>
                </a:ext>
              </a:extLst>
            </p:cNvPr>
            <p:cNvSpPr/>
            <p:nvPr/>
          </p:nvSpPr>
          <p:spPr bwMode="auto">
            <a:xfrm>
              <a:off x="4355721" y="4048796"/>
              <a:ext cx="685009" cy="174919"/>
            </a:xfrm>
            <a:custGeom>
              <a:avLst/>
              <a:gdLst>
                <a:gd name="T0" fmla="*/ 404 w 404"/>
                <a:gd name="T1" fmla="*/ 0 h 103"/>
                <a:gd name="T2" fmla="*/ 51 w 404"/>
                <a:gd name="T3" fmla="*/ 0 h 103"/>
                <a:gd name="T4" fmla="*/ 15 w 404"/>
                <a:gd name="T5" fmla="*/ 15 h 103"/>
                <a:gd name="T6" fmla="*/ 0 w 404"/>
                <a:gd name="T7" fmla="*/ 51 h 103"/>
                <a:gd name="T8" fmla="*/ 0 w 404"/>
                <a:gd name="T9" fmla="*/ 51 h 103"/>
                <a:gd name="T10" fmla="*/ 15 w 404"/>
                <a:gd name="T11" fmla="*/ 88 h 103"/>
                <a:gd name="T12" fmla="*/ 51 w 404"/>
                <a:gd name="T13" fmla="*/ 103 h 103"/>
                <a:gd name="T14" fmla="*/ 404 w 404"/>
                <a:gd name="T15" fmla="*/ 103 h 103"/>
                <a:gd name="T16" fmla="*/ 404 w 404"/>
                <a:gd name="T17" fmla="*/ 83 h 103"/>
                <a:gd name="T18" fmla="*/ 51 w 404"/>
                <a:gd name="T19" fmla="*/ 83 h 103"/>
                <a:gd name="T20" fmla="*/ 29 w 404"/>
                <a:gd name="T21" fmla="*/ 74 h 103"/>
                <a:gd name="T22" fmla="*/ 20 w 404"/>
                <a:gd name="T23" fmla="*/ 51 h 103"/>
                <a:gd name="T24" fmla="*/ 20 w 404"/>
                <a:gd name="T25" fmla="*/ 51 h 103"/>
                <a:gd name="T26" fmla="*/ 29 w 404"/>
                <a:gd name="T27" fmla="*/ 29 h 103"/>
                <a:gd name="T28" fmla="*/ 51 w 404"/>
                <a:gd name="T29" fmla="*/ 20 h 103"/>
                <a:gd name="T30" fmla="*/ 404 w 404"/>
                <a:gd name="T31" fmla="*/ 20 h 103"/>
                <a:gd name="T32" fmla="*/ 404 w 404"/>
                <a:gd name="T3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4" h="103">
                  <a:moveTo>
                    <a:pt x="404" y="0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37" y="0"/>
                    <a:pt x="24" y="6"/>
                    <a:pt x="15" y="15"/>
                  </a:cubicBezTo>
                  <a:cubicBezTo>
                    <a:pt x="6" y="24"/>
                    <a:pt x="0" y="37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66"/>
                    <a:pt x="6" y="78"/>
                    <a:pt x="15" y="88"/>
                  </a:cubicBezTo>
                  <a:cubicBezTo>
                    <a:pt x="24" y="97"/>
                    <a:pt x="37" y="103"/>
                    <a:pt x="51" y="103"/>
                  </a:cubicBezTo>
                  <a:cubicBezTo>
                    <a:pt x="404" y="103"/>
                    <a:pt x="404" y="103"/>
                    <a:pt x="404" y="103"/>
                  </a:cubicBezTo>
                  <a:cubicBezTo>
                    <a:pt x="404" y="83"/>
                    <a:pt x="404" y="83"/>
                    <a:pt x="404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2" y="83"/>
                    <a:pt x="35" y="79"/>
                    <a:pt x="29" y="74"/>
                  </a:cubicBezTo>
                  <a:cubicBezTo>
                    <a:pt x="23" y="68"/>
                    <a:pt x="20" y="60"/>
                    <a:pt x="20" y="51"/>
                  </a:cubicBezTo>
                  <a:cubicBezTo>
                    <a:pt x="20" y="51"/>
                    <a:pt x="20" y="51"/>
                    <a:pt x="20" y="51"/>
                  </a:cubicBezTo>
                  <a:cubicBezTo>
                    <a:pt x="20" y="43"/>
                    <a:pt x="23" y="35"/>
                    <a:pt x="29" y="29"/>
                  </a:cubicBezTo>
                  <a:cubicBezTo>
                    <a:pt x="35" y="23"/>
                    <a:pt x="42" y="20"/>
                    <a:pt x="51" y="20"/>
                  </a:cubicBezTo>
                  <a:cubicBezTo>
                    <a:pt x="404" y="20"/>
                    <a:pt x="404" y="20"/>
                    <a:pt x="404" y="20"/>
                  </a:cubicBezTo>
                  <a:cubicBezTo>
                    <a:pt x="404" y="0"/>
                    <a:pt x="404" y="0"/>
                    <a:pt x="404" y="0"/>
                  </a:cubicBezTo>
                  <a:close/>
                </a:path>
              </a:pathLst>
            </a:custGeom>
            <a:solidFill>
              <a:srgbClr val="E157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2" name="îṩlíďê">
              <a:extLst>
                <a:ext uri="{FF2B5EF4-FFF2-40B4-BE49-F238E27FC236}">
                  <a16:creationId xmlns:a16="http://schemas.microsoft.com/office/drawing/2014/main" id="{2B929E77-39A7-4E5D-8033-2414DF049DE4}"/>
                </a:ext>
              </a:extLst>
            </p:cNvPr>
            <p:cNvSpPr/>
            <p:nvPr/>
          </p:nvSpPr>
          <p:spPr bwMode="auto">
            <a:xfrm>
              <a:off x="4495027" y="3844550"/>
              <a:ext cx="488095" cy="6284"/>
            </a:xfrm>
            <a:prstGeom prst="rect">
              <a:avLst/>
            </a:prstGeom>
            <a:solidFill>
              <a:srgbClr val="E5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3" name="iślíďé">
              <a:extLst>
                <a:ext uri="{FF2B5EF4-FFF2-40B4-BE49-F238E27FC236}">
                  <a16:creationId xmlns:a16="http://schemas.microsoft.com/office/drawing/2014/main" id="{559A982D-1D29-4D53-B8E7-411C23AF3850}"/>
                </a:ext>
              </a:extLst>
            </p:cNvPr>
            <p:cNvSpPr/>
            <p:nvPr/>
          </p:nvSpPr>
          <p:spPr bwMode="auto">
            <a:xfrm>
              <a:off x="4514928" y="3830934"/>
              <a:ext cx="475526" cy="13617"/>
            </a:xfrm>
            <a:prstGeom prst="rect">
              <a:avLst/>
            </a:prstGeom>
            <a:solidFill>
              <a:srgbClr val="ACAD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4" name="ísļiḋè">
              <a:extLst>
                <a:ext uri="{FF2B5EF4-FFF2-40B4-BE49-F238E27FC236}">
                  <a16:creationId xmlns:a16="http://schemas.microsoft.com/office/drawing/2014/main" id="{C089700F-7A89-401F-A8F2-731E2A5B8BD4}"/>
                </a:ext>
              </a:extLst>
            </p:cNvPr>
            <p:cNvSpPr/>
            <p:nvPr/>
          </p:nvSpPr>
          <p:spPr bwMode="auto">
            <a:xfrm>
              <a:off x="4487696" y="3803701"/>
              <a:ext cx="481811" cy="27233"/>
            </a:xfrm>
            <a:prstGeom prst="rect">
              <a:avLst/>
            </a:prstGeom>
            <a:solidFill>
              <a:srgbClr val="E5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5" name="iṡļîḋe">
              <a:extLst>
                <a:ext uri="{FF2B5EF4-FFF2-40B4-BE49-F238E27FC236}">
                  <a16:creationId xmlns:a16="http://schemas.microsoft.com/office/drawing/2014/main" id="{4B6448A5-B2B1-4FDC-97C4-0B93FB062D12}"/>
                </a:ext>
              </a:extLst>
            </p:cNvPr>
            <p:cNvSpPr/>
            <p:nvPr/>
          </p:nvSpPr>
          <p:spPr bwMode="auto">
            <a:xfrm>
              <a:off x="4514928" y="3797416"/>
              <a:ext cx="475526" cy="6284"/>
            </a:xfrm>
            <a:prstGeom prst="rect">
              <a:avLst/>
            </a:prstGeom>
            <a:solidFill>
              <a:srgbClr val="ACAD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6" name="îšḻïḑé">
              <a:extLst>
                <a:ext uri="{FF2B5EF4-FFF2-40B4-BE49-F238E27FC236}">
                  <a16:creationId xmlns:a16="http://schemas.microsoft.com/office/drawing/2014/main" id="{A492124A-0411-412F-9EE1-44900A16AEA1}"/>
                </a:ext>
              </a:extLst>
            </p:cNvPr>
            <p:cNvSpPr/>
            <p:nvPr/>
          </p:nvSpPr>
          <p:spPr bwMode="auto">
            <a:xfrm>
              <a:off x="4514928" y="3783800"/>
              <a:ext cx="475526" cy="13617"/>
            </a:xfrm>
            <a:prstGeom prst="rect">
              <a:avLst/>
            </a:prstGeom>
            <a:solidFill>
              <a:srgbClr val="E5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7" name="îSľïdé">
              <a:extLst>
                <a:ext uri="{FF2B5EF4-FFF2-40B4-BE49-F238E27FC236}">
                  <a16:creationId xmlns:a16="http://schemas.microsoft.com/office/drawing/2014/main" id="{0FBE11F7-AA2E-45D2-A744-BF104A9DA82A}"/>
                </a:ext>
              </a:extLst>
            </p:cNvPr>
            <p:cNvSpPr/>
            <p:nvPr/>
          </p:nvSpPr>
          <p:spPr bwMode="auto">
            <a:xfrm>
              <a:off x="4528544" y="3756568"/>
              <a:ext cx="481811" cy="27233"/>
            </a:xfrm>
            <a:prstGeom prst="rect">
              <a:avLst/>
            </a:prstGeom>
            <a:solidFill>
              <a:srgbClr val="ACAD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8" name="ïšľiḍè">
              <a:extLst>
                <a:ext uri="{FF2B5EF4-FFF2-40B4-BE49-F238E27FC236}">
                  <a16:creationId xmlns:a16="http://schemas.microsoft.com/office/drawing/2014/main" id="{D4E0E9D2-582A-4B27-9272-9DBA0EFD7FDE}"/>
                </a:ext>
              </a:extLst>
            </p:cNvPr>
            <p:cNvSpPr/>
            <p:nvPr/>
          </p:nvSpPr>
          <p:spPr bwMode="auto">
            <a:xfrm>
              <a:off x="4514928" y="3735619"/>
              <a:ext cx="475526" cy="20948"/>
            </a:xfrm>
            <a:prstGeom prst="rect">
              <a:avLst/>
            </a:prstGeom>
            <a:solidFill>
              <a:srgbClr val="E5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9" name="íṩļíďe">
              <a:extLst>
                <a:ext uri="{FF2B5EF4-FFF2-40B4-BE49-F238E27FC236}">
                  <a16:creationId xmlns:a16="http://schemas.microsoft.com/office/drawing/2014/main" id="{3CAB6EC5-DF29-45B1-A0B4-7E9D1C43FF96}"/>
                </a:ext>
              </a:extLst>
            </p:cNvPr>
            <p:cNvSpPr/>
            <p:nvPr/>
          </p:nvSpPr>
          <p:spPr bwMode="auto">
            <a:xfrm>
              <a:off x="4495027" y="3722003"/>
              <a:ext cx="488095" cy="13617"/>
            </a:xfrm>
            <a:prstGeom prst="rect">
              <a:avLst/>
            </a:prstGeom>
            <a:solidFill>
              <a:srgbClr val="ACAD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0" name="î$liďè">
              <a:extLst>
                <a:ext uri="{FF2B5EF4-FFF2-40B4-BE49-F238E27FC236}">
                  <a16:creationId xmlns:a16="http://schemas.microsoft.com/office/drawing/2014/main" id="{6D341D16-09DB-404C-8C78-337A5358F831}"/>
                </a:ext>
              </a:extLst>
            </p:cNvPr>
            <p:cNvSpPr/>
            <p:nvPr/>
          </p:nvSpPr>
          <p:spPr bwMode="auto">
            <a:xfrm>
              <a:off x="4514928" y="3702102"/>
              <a:ext cx="475526" cy="19901"/>
            </a:xfrm>
            <a:prstGeom prst="rect">
              <a:avLst/>
            </a:prstGeom>
            <a:solidFill>
              <a:srgbClr val="E5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1" name="íslíḓe">
              <a:extLst>
                <a:ext uri="{FF2B5EF4-FFF2-40B4-BE49-F238E27FC236}">
                  <a16:creationId xmlns:a16="http://schemas.microsoft.com/office/drawing/2014/main" id="{49E9176A-9A2E-43ED-A7AB-AB21885A5514}"/>
                </a:ext>
              </a:extLst>
            </p:cNvPr>
            <p:cNvSpPr/>
            <p:nvPr/>
          </p:nvSpPr>
          <p:spPr bwMode="auto">
            <a:xfrm>
              <a:off x="4514928" y="3688485"/>
              <a:ext cx="475526" cy="13617"/>
            </a:xfrm>
            <a:prstGeom prst="rect">
              <a:avLst/>
            </a:prstGeom>
            <a:solidFill>
              <a:srgbClr val="ACAD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2" name="i$ļîḓê">
              <a:extLst>
                <a:ext uri="{FF2B5EF4-FFF2-40B4-BE49-F238E27FC236}">
                  <a16:creationId xmlns:a16="http://schemas.microsoft.com/office/drawing/2014/main" id="{21DEDB4D-4B13-4DFC-8387-32A511F012A5}"/>
                </a:ext>
              </a:extLst>
            </p:cNvPr>
            <p:cNvSpPr/>
            <p:nvPr/>
          </p:nvSpPr>
          <p:spPr bwMode="auto">
            <a:xfrm>
              <a:off x="4495027" y="3668585"/>
              <a:ext cx="488095" cy="19901"/>
            </a:xfrm>
            <a:prstGeom prst="rect">
              <a:avLst/>
            </a:prstGeom>
            <a:solidFill>
              <a:srgbClr val="E5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3" name="iṣ1ïḋè">
              <a:extLst>
                <a:ext uri="{FF2B5EF4-FFF2-40B4-BE49-F238E27FC236}">
                  <a16:creationId xmlns:a16="http://schemas.microsoft.com/office/drawing/2014/main" id="{DFDDD05C-8D26-4B4B-B87B-CF1627D8B621}"/>
                </a:ext>
              </a:extLst>
            </p:cNvPr>
            <p:cNvSpPr/>
            <p:nvPr/>
          </p:nvSpPr>
          <p:spPr bwMode="auto">
            <a:xfrm>
              <a:off x="4495027" y="3634020"/>
              <a:ext cx="488095" cy="20948"/>
            </a:xfrm>
            <a:prstGeom prst="rect">
              <a:avLst/>
            </a:prstGeom>
            <a:solidFill>
              <a:srgbClr val="E5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4" name="ïşḻiḋê">
              <a:extLst>
                <a:ext uri="{FF2B5EF4-FFF2-40B4-BE49-F238E27FC236}">
                  <a16:creationId xmlns:a16="http://schemas.microsoft.com/office/drawing/2014/main" id="{FCAD902E-8EEE-45A5-BD5C-638C1A7E5301}"/>
                </a:ext>
              </a:extLst>
            </p:cNvPr>
            <p:cNvSpPr/>
            <p:nvPr/>
          </p:nvSpPr>
          <p:spPr bwMode="auto">
            <a:xfrm>
              <a:off x="4514928" y="3654968"/>
              <a:ext cx="475526" cy="13617"/>
            </a:xfrm>
            <a:prstGeom prst="rect">
              <a:avLst/>
            </a:prstGeom>
            <a:solidFill>
              <a:srgbClr val="ACAD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5" name="í$ḻîḍè">
              <a:extLst>
                <a:ext uri="{FF2B5EF4-FFF2-40B4-BE49-F238E27FC236}">
                  <a16:creationId xmlns:a16="http://schemas.microsoft.com/office/drawing/2014/main" id="{CA141F49-EE3A-45BA-880D-E7B3808ABDCA}"/>
                </a:ext>
              </a:extLst>
            </p:cNvPr>
            <p:cNvSpPr/>
            <p:nvPr/>
          </p:nvSpPr>
          <p:spPr bwMode="auto">
            <a:xfrm>
              <a:off x="4514928" y="3607835"/>
              <a:ext cx="475526" cy="26186"/>
            </a:xfrm>
            <a:prstGeom prst="rect">
              <a:avLst/>
            </a:prstGeom>
            <a:solidFill>
              <a:srgbClr val="E5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6" name="íṩ1iḍê">
              <a:extLst>
                <a:ext uri="{FF2B5EF4-FFF2-40B4-BE49-F238E27FC236}">
                  <a16:creationId xmlns:a16="http://schemas.microsoft.com/office/drawing/2014/main" id="{B8463298-1590-46B9-B3ED-D3302C4C5780}"/>
                </a:ext>
              </a:extLst>
            </p:cNvPr>
            <p:cNvSpPr/>
            <p:nvPr/>
          </p:nvSpPr>
          <p:spPr bwMode="auto">
            <a:xfrm>
              <a:off x="4514928" y="3594218"/>
              <a:ext cx="475526" cy="13617"/>
            </a:xfrm>
            <a:prstGeom prst="rect">
              <a:avLst/>
            </a:prstGeom>
            <a:solidFill>
              <a:srgbClr val="ACAD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7" name="íŝlíde">
              <a:extLst>
                <a:ext uri="{FF2B5EF4-FFF2-40B4-BE49-F238E27FC236}">
                  <a16:creationId xmlns:a16="http://schemas.microsoft.com/office/drawing/2014/main" id="{478EACBF-9089-47F0-97F6-D81FE5980971}"/>
                </a:ext>
              </a:extLst>
            </p:cNvPr>
            <p:cNvSpPr/>
            <p:nvPr/>
          </p:nvSpPr>
          <p:spPr bwMode="auto">
            <a:xfrm>
              <a:off x="4495027" y="3573270"/>
              <a:ext cx="488095" cy="20948"/>
            </a:xfrm>
            <a:prstGeom prst="rect">
              <a:avLst/>
            </a:prstGeom>
            <a:solidFill>
              <a:srgbClr val="E5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8" name="ïṧļîḋè">
              <a:extLst>
                <a:ext uri="{FF2B5EF4-FFF2-40B4-BE49-F238E27FC236}">
                  <a16:creationId xmlns:a16="http://schemas.microsoft.com/office/drawing/2014/main" id="{B033A64B-FEDD-4C67-999D-C5703997D294}"/>
                </a:ext>
              </a:extLst>
            </p:cNvPr>
            <p:cNvSpPr/>
            <p:nvPr/>
          </p:nvSpPr>
          <p:spPr bwMode="auto">
            <a:xfrm>
              <a:off x="4495027" y="3546037"/>
              <a:ext cx="488095" cy="20948"/>
            </a:xfrm>
            <a:prstGeom prst="rect">
              <a:avLst/>
            </a:prstGeom>
            <a:solidFill>
              <a:srgbClr val="E5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9" name="iṣḻïḋê">
              <a:extLst>
                <a:ext uri="{FF2B5EF4-FFF2-40B4-BE49-F238E27FC236}">
                  <a16:creationId xmlns:a16="http://schemas.microsoft.com/office/drawing/2014/main" id="{74673D40-58E2-4AA4-9ED6-29B5684C5BB3}"/>
                </a:ext>
              </a:extLst>
            </p:cNvPr>
            <p:cNvSpPr/>
            <p:nvPr/>
          </p:nvSpPr>
          <p:spPr bwMode="auto">
            <a:xfrm>
              <a:off x="4514928" y="3566985"/>
              <a:ext cx="475526" cy="6284"/>
            </a:xfrm>
            <a:prstGeom prst="rect">
              <a:avLst/>
            </a:prstGeom>
            <a:solidFill>
              <a:srgbClr val="ACAD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0" name="í$ḻíďè">
              <a:extLst>
                <a:ext uri="{FF2B5EF4-FFF2-40B4-BE49-F238E27FC236}">
                  <a16:creationId xmlns:a16="http://schemas.microsoft.com/office/drawing/2014/main" id="{36E38CE9-117E-4823-9B8F-9E3432FB92F6}"/>
                </a:ext>
              </a:extLst>
            </p:cNvPr>
            <p:cNvSpPr/>
            <p:nvPr/>
          </p:nvSpPr>
          <p:spPr bwMode="auto">
            <a:xfrm>
              <a:off x="4514928" y="3519852"/>
              <a:ext cx="475526" cy="26186"/>
            </a:xfrm>
            <a:prstGeom prst="rect">
              <a:avLst/>
            </a:prstGeom>
            <a:solidFill>
              <a:srgbClr val="E5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1" name="iṩḷiḋè">
              <a:extLst>
                <a:ext uri="{FF2B5EF4-FFF2-40B4-BE49-F238E27FC236}">
                  <a16:creationId xmlns:a16="http://schemas.microsoft.com/office/drawing/2014/main" id="{336FDDEA-430C-4976-BB9A-535E9E45FB5D}"/>
                </a:ext>
              </a:extLst>
            </p:cNvPr>
            <p:cNvSpPr/>
            <p:nvPr/>
          </p:nvSpPr>
          <p:spPr bwMode="auto">
            <a:xfrm>
              <a:off x="4514928" y="3512520"/>
              <a:ext cx="475526" cy="7332"/>
            </a:xfrm>
            <a:prstGeom prst="rect">
              <a:avLst/>
            </a:prstGeom>
            <a:solidFill>
              <a:srgbClr val="ACAD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2" name="ïşliḑé">
              <a:extLst>
                <a:ext uri="{FF2B5EF4-FFF2-40B4-BE49-F238E27FC236}">
                  <a16:creationId xmlns:a16="http://schemas.microsoft.com/office/drawing/2014/main" id="{4CD6AA35-21D3-4600-ABCF-6ABE35646473}"/>
                </a:ext>
              </a:extLst>
            </p:cNvPr>
            <p:cNvSpPr/>
            <p:nvPr/>
          </p:nvSpPr>
          <p:spPr bwMode="auto">
            <a:xfrm>
              <a:off x="4495027" y="3498904"/>
              <a:ext cx="488095" cy="13617"/>
            </a:xfrm>
            <a:prstGeom prst="rect">
              <a:avLst/>
            </a:prstGeom>
            <a:solidFill>
              <a:srgbClr val="E5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3" name="iṩḻîḍè">
              <a:extLst>
                <a:ext uri="{FF2B5EF4-FFF2-40B4-BE49-F238E27FC236}">
                  <a16:creationId xmlns:a16="http://schemas.microsoft.com/office/drawing/2014/main" id="{46FB65F6-5381-4CAE-A050-3673446C8BB8}"/>
                </a:ext>
              </a:extLst>
            </p:cNvPr>
            <p:cNvSpPr/>
            <p:nvPr/>
          </p:nvSpPr>
          <p:spPr bwMode="auto">
            <a:xfrm>
              <a:off x="4495027" y="3458054"/>
              <a:ext cx="488095" cy="7332"/>
            </a:xfrm>
            <a:prstGeom prst="rect">
              <a:avLst/>
            </a:prstGeom>
            <a:solidFill>
              <a:srgbClr val="E5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4" name="iŝḻîḑê">
              <a:extLst>
                <a:ext uri="{FF2B5EF4-FFF2-40B4-BE49-F238E27FC236}">
                  <a16:creationId xmlns:a16="http://schemas.microsoft.com/office/drawing/2014/main" id="{4BBACB4E-05C8-4B64-B801-6B2467F16234}"/>
                </a:ext>
              </a:extLst>
            </p:cNvPr>
            <p:cNvSpPr/>
            <p:nvPr/>
          </p:nvSpPr>
          <p:spPr bwMode="auto">
            <a:xfrm>
              <a:off x="4514928" y="3465386"/>
              <a:ext cx="475526" cy="33517"/>
            </a:xfrm>
            <a:prstGeom prst="rect">
              <a:avLst/>
            </a:prstGeom>
            <a:solidFill>
              <a:srgbClr val="ACAD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5" name="íṥliďe">
              <a:extLst>
                <a:ext uri="{FF2B5EF4-FFF2-40B4-BE49-F238E27FC236}">
                  <a16:creationId xmlns:a16="http://schemas.microsoft.com/office/drawing/2014/main" id="{85AEBCC9-04E0-41CD-8255-E6FD2A27863D}"/>
                </a:ext>
              </a:extLst>
            </p:cNvPr>
            <p:cNvSpPr/>
            <p:nvPr/>
          </p:nvSpPr>
          <p:spPr bwMode="auto">
            <a:xfrm>
              <a:off x="6415985" y="4414344"/>
              <a:ext cx="394876" cy="83793"/>
            </a:xfrm>
            <a:custGeom>
              <a:avLst/>
              <a:gdLst>
                <a:gd name="T0" fmla="*/ 12 w 377"/>
                <a:gd name="T1" fmla="*/ 80 h 80"/>
                <a:gd name="T2" fmla="*/ 12 w 377"/>
                <a:gd name="T3" fmla="*/ 62 h 80"/>
                <a:gd name="T4" fmla="*/ 0 w 377"/>
                <a:gd name="T5" fmla="*/ 70 h 80"/>
                <a:gd name="T6" fmla="*/ 7 w 377"/>
                <a:gd name="T7" fmla="*/ 70 h 80"/>
                <a:gd name="T8" fmla="*/ 24 w 377"/>
                <a:gd name="T9" fmla="*/ 47 h 80"/>
                <a:gd name="T10" fmla="*/ 24 w 377"/>
                <a:gd name="T11" fmla="*/ 38 h 80"/>
                <a:gd name="T12" fmla="*/ 364 w 377"/>
                <a:gd name="T13" fmla="*/ 0 h 80"/>
                <a:gd name="T14" fmla="*/ 377 w 377"/>
                <a:gd name="T15" fmla="*/ 57 h 80"/>
                <a:gd name="T16" fmla="*/ 12 w 377"/>
                <a:gd name="T17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7" h="80">
                  <a:moveTo>
                    <a:pt x="12" y="80"/>
                  </a:moveTo>
                  <a:lnTo>
                    <a:pt x="12" y="62"/>
                  </a:lnTo>
                  <a:lnTo>
                    <a:pt x="0" y="70"/>
                  </a:lnTo>
                  <a:lnTo>
                    <a:pt x="7" y="70"/>
                  </a:lnTo>
                  <a:lnTo>
                    <a:pt x="24" y="47"/>
                  </a:lnTo>
                  <a:lnTo>
                    <a:pt x="24" y="38"/>
                  </a:lnTo>
                  <a:lnTo>
                    <a:pt x="364" y="0"/>
                  </a:lnTo>
                  <a:lnTo>
                    <a:pt x="377" y="57"/>
                  </a:lnTo>
                  <a:lnTo>
                    <a:pt x="12" y="80"/>
                  </a:lnTo>
                  <a:close/>
                </a:path>
              </a:pathLst>
            </a:custGeom>
            <a:solidFill>
              <a:srgbClr val="B13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6" name="ïSḷîḍé">
              <a:extLst>
                <a:ext uri="{FF2B5EF4-FFF2-40B4-BE49-F238E27FC236}">
                  <a16:creationId xmlns:a16="http://schemas.microsoft.com/office/drawing/2014/main" id="{7185E678-7D81-4D4B-8B40-CF98F0A84787}"/>
                </a:ext>
              </a:extLst>
            </p:cNvPr>
            <p:cNvSpPr/>
            <p:nvPr/>
          </p:nvSpPr>
          <p:spPr bwMode="auto">
            <a:xfrm>
              <a:off x="6410748" y="4476141"/>
              <a:ext cx="363453" cy="57608"/>
            </a:xfrm>
            <a:custGeom>
              <a:avLst/>
              <a:gdLst>
                <a:gd name="T0" fmla="*/ 0 w 214"/>
                <a:gd name="T1" fmla="*/ 16 h 34"/>
                <a:gd name="T2" fmla="*/ 4 w 214"/>
                <a:gd name="T3" fmla="*/ 23 h 34"/>
                <a:gd name="T4" fmla="*/ 18 w 214"/>
                <a:gd name="T5" fmla="*/ 23 h 34"/>
                <a:gd name="T6" fmla="*/ 20 w 214"/>
                <a:gd name="T7" fmla="*/ 34 h 34"/>
                <a:gd name="T8" fmla="*/ 88 w 214"/>
                <a:gd name="T9" fmla="*/ 32 h 34"/>
                <a:gd name="T10" fmla="*/ 86 w 214"/>
                <a:gd name="T11" fmla="*/ 21 h 34"/>
                <a:gd name="T12" fmla="*/ 214 w 214"/>
                <a:gd name="T13" fmla="*/ 13 h 34"/>
                <a:gd name="T14" fmla="*/ 214 w 214"/>
                <a:gd name="T15" fmla="*/ 0 h 34"/>
                <a:gd name="T16" fmla="*/ 0 w 214"/>
                <a:gd name="T17" fmla="*/ 1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4" h="34">
                  <a:moveTo>
                    <a:pt x="0" y="16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87" y="33"/>
                    <a:pt x="88" y="32"/>
                  </a:cubicBezTo>
                  <a:cubicBezTo>
                    <a:pt x="88" y="32"/>
                    <a:pt x="86" y="21"/>
                    <a:pt x="86" y="21"/>
                  </a:cubicBezTo>
                  <a:cubicBezTo>
                    <a:pt x="214" y="13"/>
                    <a:pt x="214" y="13"/>
                    <a:pt x="214" y="13"/>
                  </a:cubicBezTo>
                  <a:cubicBezTo>
                    <a:pt x="214" y="0"/>
                    <a:pt x="214" y="0"/>
                    <a:pt x="214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ABA3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7" name="íṣļíḓè">
              <a:extLst>
                <a:ext uri="{FF2B5EF4-FFF2-40B4-BE49-F238E27FC236}">
                  <a16:creationId xmlns:a16="http://schemas.microsoft.com/office/drawing/2014/main" id="{DF650F73-DCD2-4948-81B7-8E31DA3A9445}"/>
                </a:ext>
              </a:extLst>
            </p:cNvPr>
            <p:cNvSpPr/>
            <p:nvPr/>
          </p:nvSpPr>
          <p:spPr bwMode="auto">
            <a:xfrm>
              <a:off x="6743826" y="4482425"/>
              <a:ext cx="23043" cy="11522"/>
            </a:xfrm>
            <a:custGeom>
              <a:avLst/>
              <a:gdLst>
                <a:gd name="T0" fmla="*/ 0 w 22"/>
                <a:gd name="T1" fmla="*/ 11 h 11"/>
                <a:gd name="T2" fmla="*/ 3 w 22"/>
                <a:gd name="T3" fmla="*/ 0 h 11"/>
                <a:gd name="T4" fmla="*/ 3 w 22"/>
                <a:gd name="T5" fmla="*/ 0 h 11"/>
                <a:gd name="T6" fmla="*/ 0 w 22"/>
                <a:gd name="T7" fmla="*/ 5 h 11"/>
                <a:gd name="T8" fmla="*/ 22 w 22"/>
                <a:gd name="T9" fmla="*/ 5 h 11"/>
                <a:gd name="T10" fmla="*/ 22 w 22"/>
                <a:gd name="T11" fmla="*/ 0 h 11"/>
                <a:gd name="T12" fmla="*/ 22 w 22"/>
                <a:gd name="T13" fmla="*/ 0 h 11"/>
                <a:gd name="T14" fmla="*/ 22 w 22"/>
                <a:gd name="T15" fmla="*/ 11 h 11"/>
                <a:gd name="T16" fmla="*/ 0 w 22"/>
                <a:gd name="T17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1">
                  <a:moveTo>
                    <a:pt x="0" y="11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0" y="5"/>
                  </a:lnTo>
                  <a:lnTo>
                    <a:pt x="22" y="5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2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2D18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8" name="iš1íḓé">
              <a:extLst>
                <a:ext uri="{FF2B5EF4-FFF2-40B4-BE49-F238E27FC236}">
                  <a16:creationId xmlns:a16="http://schemas.microsoft.com/office/drawing/2014/main" id="{E68D54BB-108C-4F49-881C-E9B88167C454}"/>
                </a:ext>
              </a:extLst>
            </p:cNvPr>
            <p:cNvSpPr/>
            <p:nvPr/>
          </p:nvSpPr>
          <p:spPr bwMode="auto">
            <a:xfrm>
              <a:off x="6774201" y="4480330"/>
              <a:ext cx="8379" cy="12569"/>
            </a:xfrm>
            <a:custGeom>
              <a:avLst/>
              <a:gdLst>
                <a:gd name="T0" fmla="*/ 8 w 8"/>
                <a:gd name="T1" fmla="*/ 12 h 12"/>
                <a:gd name="T2" fmla="*/ 8 w 8"/>
                <a:gd name="T3" fmla="*/ 12 h 12"/>
                <a:gd name="T4" fmla="*/ 0 w 8"/>
                <a:gd name="T5" fmla="*/ 12 h 12"/>
                <a:gd name="T6" fmla="*/ 0 w 8"/>
                <a:gd name="T7" fmla="*/ 0 h 12"/>
                <a:gd name="T8" fmla="*/ 8 w 8"/>
                <a:gd name="T9" fmla="*/ 0 h 12"/>
                <a:gd name="T10" fmla="*/ 8 w 8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12">
                  <a:moveTo>
                    <a:pt x="8" y="12"/>
                  </a:moveTo>
                  <a:lnTo>
                    <a:pt x="8" y="12"/>
                  </a:lnTo>
                  <a:lnTo>
                    <a:pt x="0" y="12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2D18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9" name="iṣḻîḋe">
              <a:extLst>
                <a:ext uri="{FF2B5EF4-FFF2-40B4-BE49-F238E27FC236}">
                  <a16:creationId xmlns:a16="http://schemas.microsoft.com/office/drawing/2014/main" id="{E7835A85-6156-4ECD-AF0A-FC638A814BCD}"/>
                </a:ext>
              </a:extLst>
            </p:cNvPr>
            <p:cNvSpPr/>
            <p:nvPr/>
          </p:nvSpPr>
          <p:spPr bwMode="auto">
            <a:xfrm>
              <a:off x="6418080" y="4477189"/>
              <a:ext cx="13617" cy="15712"/>
            </a:xfrm>
            <a:prstGeom prst="ellipse">
              <a:avLst/>
            </a:prstGeom>
            <a:solidFill>
              <a:srgbClr val="2D18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0" name="îṥḻïḓé">
              <a:extLst>
                <a:ext uri="{FF2B5EF4-FFF2-40B4-BE49-F238E27FC236}">
                  <a16:creationId xmlns:a16="http://schemas.microsoft.com/office/drawing/2014/main" id="{6736EFE7-4CEC-4386-B8A4-9B5C7E466AC5}"/>
                </a:ext>
              </a:extLst>
            </p:cNvPr>
            <p:cNvSpPr/>
            <p:nvPr/>
          </p:nvSpPr>
          <p:spPr bwMode="auto">
            <a:xfrm>
              <a:off x="6421222" y="4528512"/>
              <a:ext cx="386496" cy="27233"/>
            </a:xfrm>
            <a:prstGeom prst="rect">
              <a:avLst/>
            </a:prstGeom>
            <a:solidFill>
              <a:srgbClr val="B13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1" name="ïŝ1iḋè">
              <a:extLst>
                <a:ext uri="{FF2B5EF4-FFF2-40B4-BE49-F238E27FC236}">
                  <a16:creationId xmlns:a16="http://schemas.microsoft.com/office/drawing/2014/main" id="{3D45E0BE-AEFC-45F4-8133-5103DDC49D67}"/>
                </a:ext>
              </a:extLst>
            </p:cNvPr>
            <p:cNvSpPr/>
            <p:nvPr/>
          </p:nvSpPr>
          <p:spPr bwMode="auto">
            <a:xfrm>
              <a:off x="7086330" y="2410640"/>
              <a:ext cx="408492" cy="409539"/>
            </a:xfrm>
            <a:custGeom>
              <a:avLst/>
              <a:gdLst>
                <a:gd name="T0" fmla="*/ 330 w 390"/>
                <a:gd name="T1" fmla="*/ 359 h 391"/>
                <a:gd name="T2" fmla="*/ 0 w 390"/>
                <a:gd name="T3" fmla="*/ 29 h 391"/>
                <a:gd name="T4" fmla="*/ 27 w 390"/>
                <a:gd name="T5" fmla="*/ 0 h 391"/>
                <a:gd name="T6" fmla="*/ 358 w 390"/>
                <a:gd name="T7" fmla="*/ 330 h 391"/>
                <a:gd name="T8" fmla="*/ 390 w 390"/>
                <a:gd name="T9" fmla="*/ 391 h 391"/>
                <a:gd name="T10" fmla="*/ 330 w 390"/>
                <a:gd name="T11" fmla="*/ 359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0" h="391">
                  <a:moveTo>
                    <a:pt x="330" y="359"/>
                  </a:moveTo>
                  <a:lnTo>
                    <a:pt x="0" y="29"/>
                  </a:lnTo>
                  <a:lnTo>
                    <a:pt x="27" y="0"/>
                  </a:lnTo>
                  <a:lnTo>
                    <a:pt x="358" y="330"/>
                  </a:lnTo>
                  <a:lnTo>
                    <a:pt x="390" y="391"/>
                  </a:lnTo>
                  <a:lnTo>
                    <a:pt x="330" y="359"/>
                  </a:lnTo>
                  <a:close/>
                </a:path>
              </a:pathLst>
            </a:custGeom>
            <a:solidFill>
              <a:srgbClr val="FCB7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2" name="îṡ1iḋé">
              <a:extLst>
                <a:ext uri="{FF2B5EF4-FFF2-40B4-BE49-F238E27FC236}">
                  <a16:creationId xmlns:a16="http://schemas.microsoft.com/office/drawing/2014/main" id="{557D6859-094E-4B9F-B1AD-415F9BF4BC2B}"/>
                </a:ext>
              </a:extLst>
            </p:cNvPr>
            <p:cNvSpPr/>
            <p:nvPr/>
          </p:nvSpPr>
          <p:spPr bwMode="auto">
            <a:xfrm>
              <a:off x="7086330" y="2410640"/>
              <a:ext cx="361358" cy="362405"/>
            </a:xfrm>
            <a:custGeom>
              <a:avLst/>
              <a:gdLst>
                <a:gd name="T0" fmla="*/ 317 w 345"/>
                <a:gd name="T1" fmla="*/ 346 h 346"/>
                <a:gd name="T2" fmla="*/ 0 w 345"/>
                <a:gd name="T3" fmla="*/ 29 h 346"/>
                <a:gd name="T4" fmla="*/ 27 w 345"/>
                <a:gd name="T5" fmla="*/ 0 h 346"/>
                <a:gd name="T6" fmla="*/ 345 w 345"/>
                <a:gd name="T7" fmla="*/ 317 h 346"/>
                <a:gd name="T8" fmla="*/ 317 w 345"/>
                <a:gd name="T9" fmla="*/ 34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5" h="346">
                  <a:moveTo>
                    <a:pt x="317" y="346"/>
                  </a:moveTo>
                  <a:lnTo>
                    <a:pt x="0" y="29"/>
                  </a:lnTo>
                  <a:lnTo>
                    <a:pt x="27" y="0"/>
                  </a:lnTo>
                  <a:lnTo>
                    <a:pt x="345" y="317"/>
                  </a:lnTo>
                  <a:lnTo>
                    <a:pt x="317" y="3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3" name="ïšḻîḑé">
              <a:extLst>
                <a:ext uri="{FF2B5EF4-FFF2-40B4-BE49-F238E27FC236}">
                  <a16:creationId xmlns:a16="http://schemas.microsoft.com/office/drawing/2014/main" id="{D14845BD-A8BC-49EF-9EE3-FDA75CB1DD1C}"/>
                </a:ext>
              </a:extLst>
            </p:cNvPr>
            <p:cNvSpPr/>
            <p:nvPr/>
          </p:nvSpPr>
          <p:spPr bwMode="auto">
            <a:xfrm>
              <a:off x="7086330" y="2410640"/>
              <a:ext cx="43991" cy="43991"/>
            </a:xfrm>
            <a:custGeom>
              <a:avLst/>
              <a:gdLst>
                <a:gd name="T0" fmla="*/ 13 w 42"/>
                <a:gd name="T1" fmla="*/ 42 h 42"/>
                <a:gd name="T2" fmla="*/ 0 w 42"/>
                <a:gd name="T3" fmla="*/ 29 h 42"/>
                <a:gd name="T4" fmla="*/ 27 w 42"/>
                <a:gd name="T5" fmla="*/ 0 h 42"/>
                <a:gd name="T6" fmla="*/ 42 w 42"/>
                <a:gd name="T7" fmla="*/ 14 h 42"/>
                <a:gd name="T8" fmla="*/ 13 w 42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13" y="42"/>
                  </a:moveTo>
                  <a:lnTo>
                    <a:pt x="0" y="29"/>
                  </a:lnTo>
                  <a:lnTo>
                    <a:pt x="27" y="0"/>
                  </a:lnTo>
                  <a:lnTo>
                    <a:pt x="42" y="14"/>
                  </a:lnTo>
                  <a:lnTo>
                    <a:pt x="13" y="42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4" name="îşḷîḋè">
              <a:extLst>
                <a:ext uri="{FF2B5EF4-FFF2-40B4-BE49-F238E27FC236}">
                  <a16:creationId xmlns:a16="http://schemas.microsoft.com/office/drawing/2014/main" id="{1CF5E396-4FAE-4863-8BDC-D5CA944E2ECA}"/>
                </a:ext>
              </a:extLst>
            </p:cNvPr>
            <p:cNvSpPr/>
            <p:nvPr/>
          </p:nvSpPr>
          <p:spPr bwMode="auto">
            <a:xfrm>
              <a:off x="7220399" y="2896640"/>
              <a:ext cx="819078" cy="917535"/>
            </a:xfrm>
            <a:custGeom>
              <a:avLst/>
              <a:gdLst>
                <a:gd name="T0" fmla="*/ 782 w 782"/>
                <a:gd name="T1" fmla="*/ 649 h 876"/>
                <a:gd name="T2" fmla="*/ 314 w 782"/>
                <a:gd name="T3" fmla="*/ 876 h 876"/>
                <a:gd name="T4" fmla="*/ 0 w 782"/>
                <a:gd name="T5" fmla="*/ 226 h 876"/>
                <a:gd name="T6" fmla="*/ 468 w 782"/>
                <a:gd name="T7" fmla="*/ 0 h 876"/>
                <a:gd name="T8" fmla="*/ 782 w 782"/>
                <a:gd name="T9" fmla="*/ 649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2" h="876">
                  <a:moveTo>
                    <a:pt x="782" y="649"/>
                  </a:moveTo>
                  <a:lnTo>
                    <a:pt x="314" y="876"/>
                  </a:lnTo>
                  <a:lnTo>
                    <a:pt x="0" y="226"/>
                  </a:lnTo>
                  <a:lnTo>
                    <a:pt x="468" y="0"/>
                  </a:lnTo>
                  <a:lnTo>
                    <a:pt x="782" y="649"/>
                  </a:lnTo>
                  <a:close/>
                </a:path>
              </a:pathLst>
            </a:custGeom>
            <a:solidFill>
              <a:srgbClr val="E5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5" name="iṩḻîḋê">
              <a:extLst>
                <a:ext uri="{FF2B5EF4-FFF2-40B4-BE49-F238E27FC236}">
                  <a16:creationId xmlns:a16="http://schemas.microsoft.com/office/drawing/2014/main" id="{84095AED-7756-4349-9322-E0ADBFBEDE71}"/>
                </a:ext>
              </a:extLst>
            </p:cNvPr>
            <p:cNvSpPr/>
            <p:nvPr/>
          </p:nvSpPr>
          <p:spPr bwMode="auto">
            <a:xfrm>
              <a:off x="7281149" y="4234188"/>
              <a:ext cx="500664" cy="358216"/>
            </a:xfrm>
            <a:custGeom>
              <a:avLst/>
              <a:gdLst>
                <a:gd name="T0" fmla="*/ 277 w 295"/>
                <a:gd name="T1" fmla="*/ 105 h 212"/>
                <a:gd name="T2" fmla="*/ 267 w 295"/>
                <a:gd name="T3" fmla="*/ 56 h 212"/>
                <a:gd name="T4" fmla="*/ 286 w 295"/>
                <a:gd name="T5" fmla="*/ 4 h 212"/>
                <a:gd name="T6" fmla="*/ 283 w 295"/>
                <a:gd name="T7" fmla="*/ 2 h 212"/>
                <a:gd name="T8" fmla="*/ 264 w 295"/>
                <a:gd name="T9" fmla="*/ 77 h 212"/>
                <a:gd name="T10" fmla="*/ 284 w 295"/>
                <a:gd name="T11" fmla="*/ 160 h 212"/>
                <a:gd name="T12" fmla="*/ 220 w 295"/>
                <a:gd name="T13" fmla="*/ 200 h 212"/>
                <a:gd name="T14" fmla="*/ 206 w 295"/>
                <a:gd name="T15" fmla="*/ 188 h 212"/>
                <a:gd name="T16" fmla="*/ 228 w 295"/>
                <a:gd name="T17" fmla="*/ 179 h 212"/>
                <a:gd name="T18" fmla="*/ 227 w 295"/>
                <a:gd name="T19" fmla="*/ 128 h 212"/>
                <a:gd name="T20" fmla="*/ 195 w 295"/>
                <a:gd name="T21" fmla="*/ 160 h 212"/>
                <a:gd name="T22" fmla="*/ 200 w 295"/>
                <a:gd name="T23" fmla="*/ 185 h 212"/>
                <a:gd name="T24" fmla="*/ 183 w 295"/>
                <a:gd name="T25" fmla="*/ 180 h 212"/>
                <a:gd name="T26" fmla="*/ 111 w 295"/>
                <a:gd name="T27" fmla="*/ 123 h 212"/>
                <a:gd name="T28" fmla="*/ 1 w 295"/>
                <a:gd name="T29" fmla="*/ 168 h 212"/>
                <a:gd name="T30" fmla="*/ 3 w 295"/>
                <a:gd name="T31" fmla="*/ 168 h 212"/>
                <a:gd name="T32" fmla="*/ 88 w 295"/>
                <a:gd name="T33" fmla="*/ 115 h 212"/>
                <a:gd name="T34" fmla="*/ 131 w 295"/>
                <a:gd name="T35" fmla="*/ 144 h 212"/>
                <a:gd name="T36" fmla="*/ 170 w 295"/>
                <a:gd name="T37" fmla="*/ 177 h 212"/>
                <a:gd name="T38" fmla="*/ 202 w 295"/>
                <a:gd name="T39" fmla="*/ 188 h 212"/>
                <a:gd name="T40" fmla="*/ 229 w 295"/>
                <a:gd name="T41" fmla="*/ 207 h 212"/>
                <a:gd name="T42" fmla="*/ 283 w 295"/>
                <a:gd name="T43" fmla="*/ 179 h 212"/>
                <a:gd name="T44" fmla="*/ 277 w 295"/>
                <a:gd name="T45" fmla="*/ 105 h 212"/>
                <a:gd name="T46" fmla="*/ 230 w 295"/>
                <a:gd name="T47" fmla="*/ 136 h 212"/>
                <a:gd name="T48" fmla="*/ 223 w 295"/>
                <a:gd name="T49" fmla="*/ 178 h 212"/>
                <a:gd name="T50" fmla="*/ 205 w 295"/>
                <a:gd name="T51" fmla="*/ 185 h 212"/>
                <a:gd name="T52" fmla="*/ 199 w 295"/>
                <a:gd name="T53" fmla="*/ 163 h 212"/>
                <a:gd name="T54" fmla="*/ 230 w 295"/>
                <a:gd name="T55" fmla="*/ 136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5" h="212">
                  <a:moveTo>
                    <a:pt x="277" y="105"/>
                  </a:moveTo>
                  <a:cubicBezTo>
                    <a:pt x="271" y="89"/>
                    <a:pt x="267" y="73"/>
                    <a:pt x="267" y="56"/>
                  </a:cubicBezTo>
                  <a:cubicBezTo>
                    <a:pt x="267" y="37"/>
                    <a:pt x="276" y="19"/>
                    <a:pt x="286" y="4"/>
                  </a:cubicBezTo>
                  <a:cubicBezTo>
                    <a:pt x="288" y="2"/>
                    <a:pt x="284" y="0"/>
                    <a:pt x="283" y="2"/>
                  </a:cubicBezTo>
                  <a:cubicBezTo>
                    <a:pt x="266" y="24"/>
                    <a:pt x="259" y="50"/>
                    <a:pt x="264" y="77"/>
                  </a:cubicBezTo>
                  <a:cubicBezTo>
                    <a:pt x="269" y="106"/>
                    <a:pt x="286" y="131"/>
                    <a:pt x="284" y="160"/>
                  </a:cubicBezTo>
                  <a:cubicBezTo>
                    <a:pt x="282" y="191"/>
                    <a:pt x="248" y="212"/>
                    <a:pt x="220" y="200"/>
                  </a:cubicBezTo>
                  <a:cubicBezTo>
                    <a:pt x="214" y="197"/>
                    <a:pt x="210" y="193"/>
                    <a:pt x="206" y="188"/>
                  </a:cubicBezTo>
                  <a:cubicBezTo>
                    <a:pt x="214" y="188"/>
                    <a:pt x="221" y="185"/>
                    <a:pt x="228" y="179"/>
                  </a:cubicBezTo>
                  <a:cubicBezTo>
                    <a:pt x="240" y="167"/>
                    <a:pt x="243" y="139"/>
                    <a:pt x="227" y="128"/>
                  </a:cubicBezTo>
                  <a:cubicBezTo>
                    <a:pt x="207" y="114"/>
                    <a:pt x="196" y="145"/>
                    <a:pt x="195" y="160"/>
                  </a:cubicBezTo>
                  <a:cubicBezTo>
                    <a:pt x="194" y="169"/>
                    <a:pt x="196" y="178"/>
                    <a:pt x="200" y="185"/>
                  </a:cubicBezTo>
                  <a:cubicBezTo>
                    <a:pt x="194" y="185"/>
                    <a:pt x="188" y="183"/>
                    <a:pt x="183" y="180"/>
                  </a:cubicBezTo>
                  <a:cubicBezTo>
                    <a:pt x="155" y="167"/>
                    <a:pt x="136" y="142"/>
                    <a:pt x="111" y="123"/>
                  </a:cubicBezTo>
                  <a:cubicBezTo>
                    <a:pt x="71" y="94"/>
                    <a:pt x="15" y="125"/>
                    <a:pt x="1" y="168"/>
                  </a:cubicBezTo>
                  <a:cubicBezTo>
                    <a:pt x="0" y="169"/>
                    <a:pt x="3" y="170"/>
                    <a:pt x="3" y="168"/>
                  </a:cubicBezTo>
                  <a:cubicBezTo>
                    <a:pt x="13" y="135"/>
                    <a:pt x="53" y="107"/>
                    <a:pt x="88" y="115"/>
                  </a:cubicBezTo>
                  <a:cubicBezTo>
                    <a:pt x="105" y="119"/>
                    <a:pt x="118" y="133"/>
                    <a:pt x="131" y="144"/>
                  </a:cubicBezTo>
                  <a:cubicBezTo>
                    <a:pt x="143" y="156"/>
                    <a:pt x="156" y="167"/>
                    <a:pt x="170" y="177"/>
                  </a:cubicBezTo>
                  <a:cubicBezTo>
                    <a:pt x="180" y="184"/>
                    <a:pt x="191" y="188"/>
                    <a:pt x="202" y="188"/>
                  </a:cubicBezTo>
                  <a:cubicBezTo>
                    <a:pt x="208" y="198"/>
                    <a:pt x="217" y="204"/>
                    <a:pt x="229" y="207"/>
                  </a:cubicBezTo>
                  <a:cubicBezTo>
                    <a:pt x="251" y="211"/>
                    <a:pt x="274" y="198"/>
                    <a:pt x="283" y="179"/>
                  </a:cubicBezTo>
                  <a:cubicBezTo>
                    <a:pt x="295" y="155"/>
                    <a:pt x="285" y="127"/>
                    <a:pt x="277" y="105"/>
                  </a:cubicBezTo>
                  <a:close/>
                  <a:moveTo>
                    <a:pt x="230" y="136"/>
                  </a:moveTo>
                  <a:cubicBezTo>
                    <a:pt x="239" y="150"/>
                    <a:pt x="234" y="168"/>
                    <a:pt x="223" y="178"/>
                  </a:cubicBezTo>
                  <a:cubicBezTo>
                    <a:pt x="218" y="183"/>
                    <a:pt x="211" y="185"/>
                    <a:pt x="205" y="185"/>
                  </a:cubicBezTo>
                  <a:cubicBezTo>
                    <a:pt x="201" y="179"/>
                    <a:pt x="199" y="171"/>
                    <a:pt x="199" y="163"/>
                  </a:cubicBezTo>
                  <a:cubicBezTo>
                    <a:pt x="198" y="148"/>
                    <a:pt x="214" y="112"/>
                    <a:pt x="230" y="136"/>
                  </a:cubicBez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6" name="ïṥḻïḍe">
              <a:extLst>
                <a:ext uri="{FF2B5EF4-FFF2-40B4-BE49-F238E27FC236}">
                  <a16:creationId xmlns:a16="http://schemas.microsoft.com/office/drawing/2014/main" id="{D1E867D7-D3F9-49EE-9506-3D845DFA5243}"/>
                </a:ext>
              </a:extLst>
            </p:cNvPr>
            <p:cNvSpPr/>
            <p:nvPr/>
          </p:nvSpPr>
          <p:spPr bwMode="auto">
            <a:xfrm>
              <a:off x="7321999" y="3033852"/>
              <a:ext cx="394876" cy="189582"/>
            </a:xfrm>
            <a:custGeom>
              <a:avLst/>
              <a:gdLst>
                <a:gd name="T0" fmla="*/ 0 w 377"/>
                <a:gd name="T1" fmla="*/ 181 h 181"/>
                <a:gd name="T2" fmla="*/ 377 w 377"/>
                <a:gd name="T3" fmla="*/ 0 h 181"/>
                <a:gd name="T4" fmla="*/ 0 w 377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7" h="181">
                  <a:moveTo>
                    <a:pt x="0" y="181"/>
                  </a:moveTo>
                  <a:lnTo>
                    <a:pt x="377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7" name="íşḷîḓè">
              <a:extLst>
                <a:ext uri="{FF2B5EF4-FFF2-40B4-BE49-F238E27FC236}">
                  <a16:creationId xmlns:a16="http://schemas.microsoft.com/office/drawing/2014/main" id="{0BF14F3C-6869-46DF-A457-7C82FF9A8679}"/>
                </a:ext>
              </a:extLst>
            </p:cNvPr>
            <p:cNvSpPr/>
            <p:nvPr/>
          </p:nvSpPr>
          <p:spPr bwMode="auto">
            <a:xfrm flipV="1">
              <a:off x="7321999" y="3033852"/>
              <a:ext cx="394876" cy="18958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8" name="îṧľiḑè">
              <a:extLst>
                <a:ext uri="{FF2B5EF4-FFF2-40B4-BE49-F238E27FC236}">
                  <a16:creationId xmlns:a16="http://schemas.microsoft.com/office/drawing/2014/main" id="{30DF7EE9-5340-44D1-A604-B2D56CE68EB5}"/>
                </a:ext>
              </a:extLst>
            </p:cNvPr>
            <p:cNvSpPr/>
            <p:nvPr/>
          </p:nvSpPr>
          <p:spPr bwMode="auto">
            <a:xfrm>
              <a:off x="7321999" y="3029662"/>
              <a:ext cx="396970" cy="196914"/>
            </a:xfrm>
            <a:custGeom>
              <a:avLst/>
              <a:gdLst>
                <a:gd name="T0" fmla="*/ 1 w 379"/>
                <a:gd name="T1" fmla="*/ 188 h 188"/>
                <a:gd name="T2" fmla="*/ 379 w 379"/>
                <a:gd name="T3" fmla="*/ 7 h 188"/>
                <a:gd name="T4" fmla="*/ 375 w 379"/>
                <a:gd name="T5" fmla="*/ 0 h 188"/>
                <a:gd name="T6" fmla="*/ 0 w 379"/>
                <a:gd name="T7" fmla="*/ 183 h 188"/>
                <a:gd name="T8" fmla="*/ 1 w 379"/>
                <a:gd name="T9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88">
                  <a:moveTo>
                    <a:pt x="1" y="188"/>
                  </a:moveTo>
                  <a:lnTo>
                    <a:pt x="379" y="7"/>
                  </a:lnTo>
                  <a:lnTo>
                    <a:pt x="375" y="0"/>
                  </a:lnTo>
                  <a:lnTo>
                    <a:pt x="0" y="183"/>
                  </a:lnTo>
                  <a:lnTo>
                    <a:pt x="1" y="188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9" name="íşḻiḋê">
              <a:extLst>
                <a:ext uri="{FF2B5EF4-FFF2-40B4-BE49-F238E27FC236}">
                  <a16:creationId xmlns:a16="http://schemas.microsoft.com/office/drawing/2014/main" id="{158F7888-6824-402F-84D9-C377EC3F0A25}"/>
                </a:ext>
              </a:extLst>
            </p:cNvPr>
            <p:cNvSpPr/>
            <p:nvPr/>
          </p:nvSpPr>
          <p:spPr bwMode="auto">
            <a:xfrm>
              <a:off x="7321999" y="3029662"/>
              <a:ext cx="396970" cy="196914"/>
            </a:xfrm>
            <a:custGeom>
              <a:avLst/>
              <a:gdLst>
                <a:gd name="T0" fmla="*/ 1 w 379"/>
                <a:gd name="T1" fmla="*/ 188 h 188"/>
                <a:gd name="T2" fmla="*/ 379 w 379"/>
                <a:gd name="T3" fmla="*/ 7 h 188"/>
                <a:gd name="T4" fmla="*/ 375 w 379"/>
                <a:gd name="T5" fmla="*/ 0 h 188"/>
                <a:gd name="T6" fmla="*/ 0 w 379"/>
                <a:gd name="T7" fmla="*/ 183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9" h="188">
                  <a:moveTo>
                    <a:pt x="1" y="188"/>
                  </a:moveTo>
                  <a:lnTo>
                    <a:pt x="379" y="7"/>
                  </a:lnTo>
                  <a:lnTo>
                    <a:pt x="375" y="0"/>
                  </a:lnTo>
                  <a:lnTo>
                    <a:pt x="0" y="18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0" name="ïṡľïďé">
              <a:extLst>
                <a:ext uri="{FF2B5EF4-FFF2-40B4-BE49-F238E27FC236}">
                  <a16:creationId xmlns:a16="http://schemas.microsoft.com/office/drawing/2014/main" id="{DD3C75CB-515E-4A6C-B5C9-9C083C6EA2F6}"/>
                </a:ext>
              </a:extLst>
            </p:cNvPr>
            <p:cNvSpPr/>
            <p:nvPr/>
          </p:nvSpPr>
          <p:spPr bwMode="auto">
            <a:xfrm>
              <a:off x="7352373" y="3092507"/>
              <a:ext cx="393828" cy="191677"/>
            </a:xfrm>
            <a:custGeom>
              <a:avLst/>
              <a:gdLst>
                <a:gd name="T0" fmla="*/ 0 w 376"/>
                <a:gd name="T1" fmla="*/ 183 h 183"/>
                <a:gd name="T2" fmla="*/ 376 w 376"/>
                <a:gd name="T3" fmla="*/ 0 h 183"/>
                <a:gd name="T4" fmla="*/ 0 w 376"/>
                <a:gd name="T5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6" h="183">
                  <a:moveTo>
                    <a:pt x="0" y="183"/>
                  </a:moveTo>
                  <a:lnTo>
                    <a:pt x="376" y="0"/>
                  </a:lnTo>
                  <a:lnTo>
                    <a:pt x="0" y="183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1" name="î$líḍé">
              <a:extLst>
                <a:ext uri="{FF2B5EF4-FFF2-40B4-BE49-F238E27FC236}">
                  <a16:creationId xmlns:a16="http://schemas.microsoft.com/office/drawing/2014/main" id="{044E0560-6B5D-46BB-8810-67E644853D90}"/>
                </a:ext>
              </a:extLst>
            </p:cNvPr>
            <p:cNvSpPr/>
            <p:nvPr/>
          </p:nvSpPr>
          <p:spPr bwMode="auto">
            <a:xfrm flipV="1">
              <a:off x="7352373" y="3092507"/>
              <a:ext cx="393828" cy="19167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2" name="ïSľïḋé">
              <a:extLst>
                <a:ext uri="{FF2B5EF4-FFF2-40B4-BE49-F238E27FC236}">
                  <a16:creationId xmlns:a16="http://schemas.microsoft.com/office/drawing/2014/main" id="{D46CC50F-A826-4623-ACA8-62DAD47EFFFB}"/>
                </a:ext>
              </a:extLst>
            </p:cNvPr>
            <p:cNvSpPr/>
            <p:nvPr/>
          </p:nvSpPr>
          <p:spPr bwMode="auto">
            <a:xfrm>
              <a:off x="7350278" y="3089364"/>
              <a:ext cx="396970" cy="195867"/>
            </a:xfrm>
            <a:custGeom>
              <a:avLst/>
              <a:gdLst>
                <a:gd name="T0" fmla="*/ 2 w 379"/>
                <a:gd name="T1" fmla="*/ 187 h 187"/>
                <a:gd name="T2" fmla="*/ 379 w 379"/>
                <a:gd name="T3" fmla="*/ 6 h 187"/>
                <a:gd name="T4" fmla="*/ 376 w 379"/>
                <a:gd name="T5" fmla="*/ 0 h 187"/>
                <a:gd name="T6" fmla="*/ 0 w 379"/>
                <a:gd name="T7" fmla="*/ 183 h 187"/>
                <a:gd name="T8" fmla="*/ 2 w 37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87">
                  <a:moveTo>
                    <a:pt x="2" y="187"/>
                  </a:moveTo>
                  <a:lnTo>
                    <a:pt x="379" y="6"/>
                  </a:lnTo>
                  <a:lnTo>
                    <a:pt x="376" y="0"/>
                  </a:lnTo>
                  <a:lnTo>
                    <a:pt x="0" y="183"/>
                  </a:lnTo>
                  <a:lnTo>
                    <a:pt x="2" y="187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3" name="ïslíďè">
              <a:extLst>
                <a:ext uri="{FF2B5EF4-FFF2-40B4-BE49-F238E27FC236}">
                  <a16:creationId xmlns:a16="http://schemas.microsoft.com/office/drawing/2014/main" id="{837E8038-C68B-4A08-ADAA-3DD477BF1C56}"/>
                </a:ext>
              </a:extLst>
            </p:cNvPr>
            <p:cNvSpPr/>
            <p:nvPr/>
          </p:nvSpPr>
          <p:spPr bwMode="auto">
            <a:xfrm>
              <a:off x="7350278" y="3089364"/>
              <a:ext cx="396970" cy="195867"/>
            </a:xfrm>
            <a:custGeom>
              <a:avLst/>
              <a:gdLst>
                <a:gd name="T0" fmla="*/ 2 w 379"/>
                <a:gd name="T1" fmla="*/ 187 h 187"/>
                <a:gd name="T2" fmla="*/ 379 w 379"/>
                <a:gd name="T3" fmla="*/ 6 h 187"/>
                <a:gd name="T4" fmla="*/ 376 w 379"/>
                <a:gd name="T5" fmla="*/ 0 h 187"/>
                <a:gd name="T6" fmla="*/ 0 w 379"/>
                <a:gd name="T7" fmla="*/ 18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9" h="187">
                  <a:moveTo>
                    <a:pt x="2" y="187"/>
                  </a:moveTo>
                  <a:lnTo>
                    <a:pt x="379" y="6"/>
                  </a:lnTo>
                  <a:lnTo>
                    <a:pt x="376" y="0"/>
                  </a:lnTo>
                  <a:lnTo>
                    <a:pt x="0" y="18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4" name="ïSḻîḋe">
              <a:extLst>
                <a:ext uri="{FF2B5EF4-FFF2-40B4-BE49-F238E27FC236}">
                  <a16:creationId xmlns:a16="http://schemas.microsoft.com/office/drawing/2014/main" id="{83B309AF-5961-40BE-83A2-93A21856E4BA}"/>
                </a:ext>
              </a:extLst>
            </p:cNvPr>
            <p:cNvSpPr/>
            <p:nvPr/>
          </p:nvSpPr>
          <p:spPr bwMode="auto">
            <a:xfrm>
              <a:off x="7380654" y="3152209"/>
              <a:ext cx="393828" cy="190629"/>
            </a:xfrm>
            <a:custGeom>
              <a:avLst/>
              <a:gdLst>
                <a:gd name="T0" fmla="*/ 0 w 376"/>
                <a:gd name="T1" fmla="*/ 182 h 182"/>
                <a:gd name="T2" fmla="*/ 376 w 376"/>
                <a:gd name="T3" fmla="*/ 0 h 182"/>
                <a:gd name="T4" fmla="*/ 0 w 376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6" h="182">
                  <a:moveTo>
                    <a:pt x="0" y="182"/>
                  </a:moveTo>
                  <a:lnTo>
                    <a:pt x="376" y="0"/>
                  </a:lnTo>
                  <a:lnTo>
                    <a:pt x="0" y="182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5" name="ïṣliďê">
              <a:extLst>
                <a:ext uri="{FF2B5EF4-FFF2-40B4-BE49-F238E27FC236}">
                  <a16:creationId xmlns:a16="http://schemas.microsoft.com/office/drawing/2014/main" id="{B9F8E73A-2595-4354-823C-B82106DC6B4F}"/>
                </a:ext>
              </a:extLst>
            </p:cNvPr>
            <p:cNvSpPr/>
            <p:nvPr/>
          </p:nvSpPr>
          <p:spPr bwMode="auto">
            <a:xfrm flipV="1">
              <a:off x="7380654" y="3152209"/>
              <a:ext cx="393828" cy="19062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6" name="îṥ1iďé">
              <a:extLst>
                <a:ext uri="{FF2B5EF4-FFF2-40B4-BE49-F238E27FC236}">
                  <a16:creationId xmlns:a16="http://schemas.microsoft.com/office/drawing/2014/main" id="{F96B06FB-625C-439D-B1F1-7BF8245AC1F3}"/>
                </a:ext>
              </a:extLst>
            </p:cNvPr>
            <p:cNvSpPr/>
            <p:nvPr/>
          </p:nvSpPr>
          <p:spPr bwMode="auto">
            <a:xfrm>
              <a:off x="7379606" y="3150114"/>
              <a:ext cx="396970" cy="196914"/>
            </a:xfrm>
            <a:custGeom>
              <a:avLst/>
              <a:gdLst>
                <a:gd name="T0" fmla="*/ 1 w 379"/>
                <a:gd name="T1" fmla="*/ 188 h 188"/>
                <a:gd name="T2" fmla="*/ 379 w 379"/>
                <a:gd name="T3" fmla="*/ 5 h 188"/>
                <a:gd name="T4" fmla="*/ 375 w 379"/>
                <a:gd name="T5" fmla="*/ 0 h 188"/>
                <a:gd name="T6" fmla="*/ 0 w 379"/>
                <a:gd name="T7" fmla="*/ 181 h 188"/>
                <a:gd name="T8" fmla="*/ 1 w 379"/>
                <a:gd name="T9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88">
                  <a:moveTo>
                    <a:pt x="1" y="188"/>
                  </a:moveTo>
                  <a:lnTo>
                    <a:pt x="379" y="5"/>
                  </a:lnTo>
                  <a:lnTo>
                    <a:pt x="375" y="0"/>
                  </a:lnTo>
                  <a:lnTo>
                    <a:pt x="0" y="181"/>
                  </a:lnTo>
                  <a:lnTo>
                    <a:pt x="1" y="188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7" name="iṡľîḋé">
              <a:extLst>
                <a:ext uri="{FF2B5EF4-FFF2-40B4-BE49-F238E27FC236}">
                  <a16:creationId xmlns:a16="http://schemas.microsoft.com/office/drawing/2014/main" id="{63170EC1-2A11-4454-9D5C-D704F718DA59}"/>
                </a:ext>
              </a:extLst>
            </p:cNvPr>
            <p:cNvSpPr/>
            <p:nvPr/>
          </p:nvSpPr>
          <p:spPr bwMode="auto">
            <a:xfrm>
              <a:off x="7379606" y="3150114"/>
              <a:ext cx="396970" cy="196914"/>
            </a:xfrm>
            <a:custGeom>
              <a:avLst/>
              <a:gdLst>
                <a:gd name="T0" fmla="*/ 1 w 379"/>
                <a:gd name="T1" fmla="*/ 188 h 188"/>
                <a:gd name="T2" fmla="*/ 379 w 379"/>
                <a:gd name="T3" fmla="*/ 5 h 188"/>
                <a:gd name="T4" fmla="*/ 375 w 379"/>
                <a:gd name="T5" fmla="*/ 0 h 188"/>
                <a:gd name="T6" fmla="*/ 0 w 379"/>
                <a:gd name="T7" fmla="*/ 18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9" h="188">
                  <a:moveTo>
                    <a:pt x="1" y="188"/>
                  </a:moveTo>
                  <a:lnTo>
                    <a:pt x="379" y="5"/>
                  </a:lnTo>
                  <a:lnTo>
                    <a:pt x="375" y="0"/>
                  </a:lnTo>
                  <a:lnTo>
                    <a:pt x="0" y="18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8" name="ïṥḷíḋe">
              <a:extLst>
                <a:ext uri="{FF2B5EF4-FFF2-40B4-BE49-F238E27FC236}">
                  <a16:creationId xmlns:a16="http://schemas.microsoft.com/office/drawing/2014/main" id="{D75F64B6-4E1A-4341-817A-CFF9F68EDB26}"/>
                </a:ext>
              </a:extLst>
            </p:cNvPr>
            <p:cNvSpPr/>
            <p:nvPr/>
          </p:nvSpPr>
          <p:spPr bwMode="auto">
            <a:xfrm>
              <a:off x="7409981" y="3212959"/>
              <a:ext cx="393828" cy="189582"/>
            </a:xfrm>
            <a:custGeom>
              <a:avLst/>
              <a:gdLst>
                <a:gd name="T0" fmla="*/ 0 w 376"/>
                <a:gd name="T1" fmla="*/ 181 h 181"/>
                <a:gd name="T2" fmla="*/ 376 w 376"/>
                <a:gd name="T3" fmla="*/ 0 h 181"/>
                <a:gd name="T4" fmla="*/ 0 w 37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6" h="181">
                  <a:moveTo>
                    <a:pt x="0" y="181"/>
                  </a:moveTo>
                  <a:lnTo>
                    <a:pt x="376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9" name="îṥľiďê">
              <a:extLst>
                <a:ext uri="{FF2B5EF4-FFF2-40B4-BE49-F238E27FC236}">
                  <a16:creationId xmlns:a16="http://schemas.microsoft.com/office/drawing/2014/main" id="{409CBE6C-F954-419E-AA55-891F92A96565}"/>
                </a:ext>
              </a:extLst>
            </p:cNvPr>
            <p:cNvSpPr/>
            <p:nvPr/>
          </p:nvSpPr>
          <p:spPr bwMode="auto">
            <a:xfrm flipV="1">
              <a:off x="7409981" y="3212959"/>
              <a:ext cx="393828" cy="18958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0" name="ïSḻiḍê">
              <a:extLst>
                <a:ext uri="{FF2B5EF4-FFF2-40B4-BE49-F238E27FC236}">
                  <a16:creationId xmlns:a16="http://schemas.microsoft.com/office/drawing/2014/main" id="{65574DB6-A0E7-4F53-B19B-F5C06CE3E854}"/>
                </a:ext>
              </a:extLst>
            </p:cNvPr>
            <p:cNvSpPr/>
            <p:nvPr/>
          </p:nvSpPr>
          <p:spPr bwMode="auto">
            <a:xfrm>
              <a:off x="7407887" y="3209817"/>
              <a:ext cx="396970" cy="195867"/>
            </a:xfrm>
            <a:custGeom>
              <a:avLst/>
              <a:gdLst>
                <a:gd name="T0" fmla="*/ 4 w 379"/>
                <a:gd name="T1" fmla="*/ 187 h 187"/>
                <a:gd name="T2" fmla="*/ 379 w 379"/>
                <a:gd name="T3" fmla="*/ 5 h 187"/>
                <a:gd name="T4" fmla="*/ 376 w 379"/>
                <a:gd name="T5" fmla="*/ 0 h 187"/>
                <a:gd name="T6" fmla="*/ 0 w 379"/>
                <a:gd name="T7" fmla="*/ 181 h 187"/>
                <a:gd name="T8" fmla="*/ 4 w 37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87">
                  <a:moveTo>
                    <a:pt x="4" y="187"/>
                  </a:moveTo>
                  <a:lnTo>
                    <a:pt x="379" y="5"/>
                  </a:lnTo>
                  <a:lnTo>
                    <a:pt x="376" y="0"/>
                  </a:lnTo>
                  <a:lnTo>
                    <a:pt x="0" y="181"/>
                  </a:lnTo>
                  <a:lnTo>
                    <a:pt x="4" y="187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1" name="íṧ1îdé">
              <a:extLst>
                <a:ext uri="{FF2B5EF4-FFF2-40B4-BE49-F238E27FC236}">
                  <a16:creationId xmlns:a16="http://schemas.microsoft.com/office/drawing/2014/main" id="{4A3D5A70-07B4-493B-945D-7F267181ABC1}"/>
                </a:ext>
              </a:extLst>
            </p:cNvPr>
            <p:cNvSpPr/>
            <p:nvPr/>
          </p:nvSpPr>
          <p:spPr bwMode="auto">
            <a:xfrm>
              <a:off x="7407887" y="3209817"/>
              <a:ext cx="396970" cy="195867"/>
            </a:xfrm>
            <a:custGeom>
              <a:avLst/>
              <a:gdLst>
                <a:gd name="T0" fmla="*/ 4 w 379"/>
                <a:gd name="T1" fmla="*/ 187 h 187"/>
                <a:gd name="T2" fmla="*/ 379 w 379"/>
                <a:gd name="T3" fmla="*/ 5 h 187"/>
                <a:gd name="T4" fmla="*/ 376 w 379"/>
                <a:gd name="T5" fmla="*/ 0 h 187"/>
                <a:gd name="T6" fmla="*/ 0 w 379"/>
                <a:gd name="T7" fmla="*/ 181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9" h="187">
                  <a:moveTo>
                    <a:pt x="4" y="187"/>
                  </a:moveTo>
                  <a:lnTo>
                    <a:pt x="379" y="5"/>
                  </a:lnTo>
                  <a:lnTo>
                    <a:pt x="376" y="0"/>
                  </a:lnTo>
                  <a:lnTo>
                    <a:pt x="0" y="18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2" name="íş1îḋé">
              <a:extLst>
                <a:ext uri="{FF2B5EF4-FFF2-40B4-BE49-F238E27FC236}">
                  <a16:creationId xmlns:a16="http://schemas.microsoft.com/office/drawing/2014/main" id="{F128EE0F-2640-4DD9-AD10-E0ED6C232431}"/>
                </a:ext>
              </a:extLst>
            </p:cNvPr>
            <p:cNvSpPr/>
            <p:nvPr/>
          </p:nvSpPr>
          <p:spPr bwMode="auto">
            <a:xfrm>
              <a:off x="7438261" y="3272662"/>
              <a:ext cx="393828" cy="189582"/>
            </a:xfrm>
            <a:custGeom>
              <a:avLst/>
              <a:gdLst>
                <a:gd name="T0" fmla="*/ 0 w 376"/>
                <a:gd name="T1" fmla="*/ 181 h 181"/>
                <a:gd name="T2" fmla="*/ 376 w 376"/>
                <a:gd name="T3" fmla="*/ 0 h 181"/>
                <a:gd name="T4" fmla="*/ 0 w 37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6" h="181">
                  <a:moveTo>
                    <a:pt x="0" y="181"/>
                  </a:moveTo>
                  <a:lnTo>
                    <a:pt x="376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3" name="iśḷíḓê">
              <a:extLst>
                <a:ext uri="{FF2B5EF4-FFF2-40B4-BE49-F238E27FC236}">
                  <a16:creationId xmlns:a16="http://schemas.microsoft.com/office/drawing/2014/main" id="{23EA4C9A-CA1D-4F2D-B6B6-5FFD1414D969}"/>
                </a:ext>
              </a:extLst>
            </p:cNvPr>
            <p:cNvSpPr/>
            <p:nvPr/>
          </p:nvSpPr>
          <p:spPr bwMode="auto">
            <a:xfrm flipV="1">
              <a:off x="7438261" y="3272662"/>
              <a:ext cx="393828" cy="18958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4" name="îṡľiḑè">
              <a:extLst>
                <a:ext uri="{FF2B5EF4-FFF2-40B4-BE49-F238E27FC236}">
                  <a16:creationId xmlns:a16="http://schemas.microsoft.com/office/drawing/2014/main" id="{0D5FF901-EB9B-44B6-995B-A4B398F42927}"/>
                </a:ext>
              </a:extLst>
            </p:cNvPr>
            <p:cNvSpPr/>
            <p:nvPr/>
          </p:nvSpPr>
          <p:spPr bwMode="auto">
            <a:xfrm>
              <a:off x="7437214" y="3268472"/>
              <a:ext cx="396970" cy="196914"/>
            </a:xfrm>
            <a:custGeom>
              <a:avLst/>
              <a:gdLst>
                <a:gd name="T0" fmla="*/ 3 w 379"/>
                <a:gd name="T1" fmla="*/ 188 h 188"/>
                <a:gd name="T2" fmla="*/ 379 w 379"/>
                <a:gd name="T3" fmla="*/ 7 h 188"/>
                <a:gd name="T4" fmla="*/ 375 w 379"/>
                <a:gd name="T5" fmla="*/ 0 h 188"/>
                <a:gd name="T6" fmla="*/ 0 w 379"/>
                <a:gd name="T7" fmla="*/ 183 h 188"/>
                <a:gd name="T8" fmla="*/ 3 w 379"/>
                <a:gd name="T9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88">
                  <a:moveTo>
                    <a:pt x="3" y="188"/>
                  </a:moveTo>
                  <a:lnTo>
                    <a:pt x="379" y="7"/>
                  </a:lnTo>
                  <a:lnTo>
                    <a:pt x="375" y="0"/>
                  </a:lnTo>
                  <a:lnTo>
                    <a:pt x="0" y="183"/>
                  </a:lnTo>
                  <a:lnTo>
                    <a:pt x="3" y="188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5" name="îṥḷídê">
              <a:extLst>
                <a:ext uri="{FF2B5EF4-FFF2-40B4-BE49-F238E27FC236}">
                  <a16:creationId xmlns:a16="http://schemas.microsoft.com/office/drawing/2014/main" id="{DC2721DC-8D2B-4411-9D3D-48BE4613DC46}"/>
                </a:ext>
              </a:extLst>
            </p:cNvPr>
            <p:cNvSpPr/>
            <p:nvPr/>
          </p:nvSpPr>
          <p:spPr bwMode="auto">
            <a:xfrm>
              <a:off x="7437214" y="3268472"/>
              <a:ext cx="396970" cy="196914"/>
            </a:xfrm>
            <a:custGeom>
              <a:avLst/>
              <a:gdLst>
                <a:gd name="T0" fmla="*/ 3 w 379"/>
                <a:gd name="T1" fmla="*/ 188 h 188"/>
                <a:gd name="T2" fmla="*/ 379 w 379"/>
                <a:gd name="T3" fmla="*/ 7 h 188"/>
                <a:gd name="T4" fmla="*/ 375 w 379"/>
                <a:gd name="T5" fmla="*/ 0 h 188"/>
                <a:gd name="T6" fmla="*/ 0 w 379"/>
                <a:gd name="T7" fmla="*/ 183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9" h="188">
                  <a:moveTo>
                    <a:pt x="3" y="188"/>
                  </a:moveTo>
                  <a:lnTo>
                    <a:pt x="379" y="7"/>
                  </a:lnTo>
                  <a:lnTo>
                    <a:pt x="375" y="0"/>
                  </a:lnTo>
                  <a:lnTo>
                    <a:pt x="0" y="18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6" name="îsḻîḋé">
              <a:extLst>
                <a:ext uri="{FF2B5EF4-FFF2-40B4-BE49-F238E27FC236}">
                  <a16:creationId xmlns:a16="http://schemas.microsoft.com/office/drawing/2014/main" id="{A2689EE8-D8A9-4DB0-A7DF-8634BA509BFB}"/>
                </a:ext>
              </a:extLst>
            </p:cNvPr>
            <p:cNvSpPr/>
            <p:nvPr/>
          </p:nvSpPr>
          <p:spPr bwMode="auto">
            <a:xfrm>
              <a:off x="7467589" y="3331317"/>
              <a:ext cx="393828" cy="191677"/>
            </a:xfrm>
            <a:custGeom>
              <a:avLst/>
              <a:gdLst>
                <a:gd name="T0" fmla="*/ 0 w 376"/>
                <a:gd name="T1" fmla="*/ 183 h 183"/>
                <a:gd name="T2" fmla="*/ 376 w 376"/>
                <a:gd name="T3" fmla="*/ 0 h 183"/>
                <a:gd name="T4" fmla="*/ 0 w 376"/>
                <a:gd name="T5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6" h="183">
                  <a:moveTo>
                    <a:pt x="0" y="183"/>
                  </a:moveTo>
                  <a:lnTo>
                    <a:pt x="376" y="0"/>
                  </a:lnTo>
                  <a:lnTo>
                    <a:pt x="0" y="183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7" name="îśľïdè">
              <a:extLst>
                <a:ext uri="{FF2B5EF4-FFF2-40B4-BE49-F238E27FC236}">
                  <a16:creationId xmlns:a16="http://schemas.microsoft.com/office/drawing/2014/main" id="{70858A53-5AC5-417D-ACEB-172D75668B93}"/>
                </a:ext>
              </a:extLst>
            </p:cNvPr>
            <p:cNvSpPr/>
            <p:nvPr/>
          </p:nvSpPr>
          <p:spPr bwMode="auto">
            <a:xfrm flipV="1">
              <a:off x="7467589" y="3331317"/>
              <a:ext cx="393828" cy="19167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8" name="ïṧľïdé">
              <a:extLst>
                <a:ext uri="{FF2B5EF4-FFF2-40B4-BE49-F238E27FC236}">
                  <a16:creationId xmlns:a16="http://schemas.microsoft.com/office/drawing/2014/main" id="{511276AE-6733-435E-8D3A-D1DF1C1B5454}"/>
                </a:ext>
              </a:extLst>
            </p:cNvPr>
            <p:cNvSpPr/>
            <p:nvPr/>
          </p:nvSpPr>
          <p:spPr bwMode="auto">
            <a:xfrm>
              <a:off x="7465494" y="3328175"/>
              <a:ext cx="396970" cy="195867"/>
            </a:xfrm>
            <a:custGeom>
              <a:avLst/>
              <a:gdLst>
                <a:gd name="T0" fmla="*/ 4 w 379"/>
                <a:gd name="T1" fmla="*/ 187 h 187"/>
                <a:gd name="T2" fmla="*/ 379 w 379"/>
                <a:gd name="T3" fmla="*/ 6 h 187"/>
                <a:gd name="T4" fmla="*/ 376 w 379"/>
                <a:gd name="T5" fmla="*/ 0 h 187"/>
                <a:gd name="T6" fmla="*/ 0 w 379"/>
                <a:gd name="T7" fmla="*/ 183 h 187"/>
                <a:gd name="T8" fmla="*/ 4 w 37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87">
                  <a:moveTo>
                    <a:pt x="4" y="187"/>
                  </a:moveTo>
                  <a:lnTo>
                    <a:pt x="379" y="6"/>
                  </a:lnTo>
                  <a:lnTo>
                    <a:pt x="376" y="0"/>
                  </a:lnTo>
                  <a:lnTo>
                    <a:pt x="0" y="183"/>
                  </a:lnTo>
                  <a:lnTo>
                    <a:pt x="4" y="187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9" name="iṥľiḍe">
              <a:extLst>
                <a:ext uri="{FF2B5EF4-FFF2-40B4-BE49-F238E27FC236}">
                  <a16:creationId xmlns:a16="http://schemas.microsoft.com/office/drawing/2014/main" id="{E10A900B-B0A9-4AFA-B998-5A6FDFD94BBC}"/>
                </a:ext>
              </a:extLst>
            </p:cNvPr>
            <p:cNvSpPr/>
            <p:nvPr/>
          </p:nvSpPr>
          <p:spPr bwMode="auto">
            <a:xfrm>
              <a:off x="7465494" y="3328175"/>
              <a:ext cx="396970" cy="195867"/>
            </a:xfrm>
            <a:custGeom>
              <a:avLst/>
              <a:gdLst>
                <a:gd name="T0" fmla="*/ 4 w 379"/>
                <a:gd name="T1" fmla="*/ 187 h 187"/>
                <a:gd name="T2" fmla="*/ 379 w 379"/>
                <a:gd name="T3" fmla="*/ 6 h 187"/>
                <a:gd name="T4" fmla="*/ 376 w 379"/>
                <a:gd name="T5" fmla="*/ 0 h 187"/>
                <a:gd name="T6" fmla="*/ 0 w 379"/>
                <a:gd name="T7" fmla="*/ 18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9" h="187">
                  <a:moveTo>
                    <a:pt x="4" y="187"/>
                  </a:moveTo>
                  <a:lnTo>
                    <a:pt x="379" y="6"/>
                  </a:lnTo>
                  <a:lnTo>
                    <a:pt x="376" y="0"/>
                  </a:lnTo>
                  <a:lnTo>
                    <a:pt x="0" y="18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0" name="í$lîdé">
              <a:extLst>
                <a:ext uri="{FF2B5EF4-FFF2-40B4-BE49-F238E27FC236}">
                  <a16:creationId xmlns:a16="http://schemas.microsoft.com/office/drawing/2014/main" id="{291956C4-3FE6-4CBB-B354-111C15030A30}"/>
                </a:ext>
              </a:extLst>
            </p:cNvPr>
            <p:cNvSpPr/>
            <p:nvPr/>
          </p:nvSpPr>
          <p:spPr bwMode="auto">
            <a:xfrm>
              <a:off x="7496916" y="3391020"/>
              <a:ext cx="392781" cy="190629"/>
            </a:xfrm>
            <a:custGeom>
              <a:avLst/>
              <a:gdLst>
                <a:gd name="T0" fmla="*/ 0 w 375"/>
                <a:gd name="T1" fmla="*/ 182 h 182"/>
                <a:gd name="T2" fmla="*/ 375 w 375"/>
                <a:gd name="T3" fmla="*/ 0 h 182"/>
                <a:gd name="T4" fmla="*/ 0 w 375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" h="182">
                  <a:moveTo>
                    <a:pt x="0" y="182"/>
                  </a:moveTo>
                  <a:lnTo>
                    <a:pt x="375" y="0"/>
                  </a:lnTo>
                  <a:lnTo>
                    <a:pt x="0" y="182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1" name="iSḷide">
              <a:extLst>
                <a:ext uri="{FF2B5EF4-FFF2-40B4-BE49-F238E27FC236}">
                  <a16:creationId xmlns:a16="http://schemas.microsoft.com/office/drawing/2014/main" id="{15336920-8F6B-4D2A-830F-EF216E5C1D53}"/>
                </a:ext>
              </a:extLst>
            </p:cNvPr>
            <p:cNvSpPr/>
            <p:nvPr/>
          </p:nvSpPr>
          <p:spPr bwMode="auto">
            <a:xfrm flipV="1">
              <a:off x="7496916" y="3391020"/>
              <a:ext cx="392781" cy="190629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2" name="îṥ1iḓè">
              <a:extLst>
                <a:ext uri="{FF2B5EF4-FFF2-40B4-BE49-F238E27FC236}">
                  <a16:creationId xmlns:a16="http://schemas.microsoft.com/office/drawing/2014/main" id="{381420A3-787A-45A9-81F1-83440D743AD4}"/>
                </a:ext>
              </a:extLst>
            </p:cNvPr>
            <p:cNvSpPr/>
            <p:nvPr/>
          </p:nvSpPr>
          <p:spPr bwMode="auto">
            <a:xfrm>
              <a:off x="7494822" y="3386830"/>
              <a:ext cx="396970" cy="199009"/>
            </a:xfrm>
            <a:custGeom>
              <a:avLst/>
              <a:gdLst>
                <a:gd name="T0" fmla="*/ 3 w 379"/>
                <a:gd name="T1" fmla="*/ 190 h 190"/>
                <a:gd name="T2" fmla="*/ 379 w 379"/>
                <a:gd name="T3" fmla="*/ 7 h 190"/>
                <a:gd name="T4" fmla="*/ 376 w 379"/>
                <a:gd name="T5" fmla="*/ 0 h 190"/>
                <a:gd name="T6" fmla="*/ 0 w 379"/>
                <a:gd name="T7" fmla="*/ 183 h 190"/>
                <a:gd name="T8" fmla="*/ 3 w 379"/>
                <a:gd name="T9" fmla="*/ 19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90">
                  <a:moveTo>
                    <a:pt x="3" y="190"/>
                  </a:moveTo>
                  <a:lnTo>
                    <a:pt x="379" y="7"/>
                  </a:lnTo>
                  <a:lnTo>
                    <a:pt x="376" y="0"/>
                  </a:lnTo>
                  <a:lnTo>
                    <a:pt x="0" y="183"/>
                  </a:lnTo>
                  <a:lnTo>
                    <a:pt x="3" y="190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3" name="íṥliḋé">
              <a:extLst>
                <a:ext uri="{FF2B5EF4-FFF2-40B4-BE49-F238E27FC236}">
                  <a16:creationId xmlns:a16="http://schemas.microsoft.com/office/drawing/2014/main" id="{E823ADE5-7980-45C6-9DED-16A42970433D}"/>
                </a:ext>
              </a:extLst>
            </p:cNvPr>
            <p:cNvSpPr/>
            <p:nvPr/>
          </p:nvSpPr>
          <p:spPr bwMode="auto">
            <a:xfrm>
              <a:off x="7494822" y="3386830"/>
              <a:ext cx="396970" cy="199009"/>
            </a:xfrm>
            <a:custGeom>
              <a:avLst/>
              <a:gdLst>
                <a:gd name="T0" fmla="*/ 3 w 379"/>
                <a:gd name="T1" fmla="*/ 190 h 190"/>
                <a:gd name="T2" fmla="*/ 379 w 379"/>
                <a:gd name="T3" fmla="*/ 7 h 190"/>
                <a:gd name="T4" fmla="*/ 376 w 379"/>
                <a:gd name="T5" fmla="*/ 0 h 190"/>
                <a:gd name="T6" fmla="*/ 0 w 379"/>
                <a:gd name="T7" fmla="*/ 18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9" h="190">
                  <a:moveTo>
                    <a:pt x="3" y="190"/>
                  </a:moveTo>
                  <a:lnTo>
                    <a:pt x="379" y="7"/>
                  </a:lnTo>
                  <a:lnTo>
                    <a:pt x="376" y="0"/>
                  </a:lnTo>
                  <a:lnTo>
                    <a:pt x="0" y="18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4" name="iŝļiḋé">
              <a:extLst>
                <a:ext uri="{FF2B5EF4-FFF2-40B4-BE49-F238E27FC236}">
                  <a16:creationId xmlns:a16="http://schemas.microsoft.com/office/drawing/2014/main" id="{49451DC7-B8D7-496D-AAD3-F4D9639F0D28}"/>
                </a:ext>
              </a:extLst>
            </p:cNvPr>
            <p:cNvSpPr/>
            <p:nvPr/>
          </p:nvSpPr>
          <p:spPr bwMode="auto">
            <a:xfrm>
              <a:off x="7525197" y="3449675"/>
              <a:ext cx="393828" cy="191677"/>
            </a:xfrm>
            <a:custGeom>
              <a:avLst/>
              <a:gdLst>
                <a:gd name="T0" fmla="*/ 0 w 376"/>
                <a:gd name="T1" fmla="*/ 183 h 183"/>
                <a:gd name="T2" fmla="*/ 376 w 376"/>
                <a:gd name="T3" fmla="*/ 0 h 183"/>
                <a:gd name="T4" fmla="*/ 0 w 376"/>
                <a:gd name="T5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6" h="183">
                  <a:moveTo>
                    <a:pt x="0" y="183"/>
                  </a:moveTo>
                  <a:lnTo>
                    <a:pt x="376" y="0"/>
                  </a:lnTo>
                  <a:lnTo>
                    <a:pt x="0" y="183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5" name="îṥļïdê">
              <a:extLst>
                <a:ext uri="{FF2B5EF4-FFF2-40B4-BE49-F238E27FC236}">
                  <a16:creationId xmlns:a16="http://schemas.microsoft.com/office/drawing/2014/main" id="{FAA916BF-407C-40FB-A691-92F3BA2789F6}"/>
                </a:ext>
              </a:extLst>
            </p:cNvPr>
            <p:cNvSpPr/>
            <p:nvPr/>
          </p:nvSpPr>
          <p:spPr bwMode="auto">
            <a:xfrm flipV="1">
              <a:off x="7525197" y="3449675"/>
              <a:ext cx="393828" cy="191677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6" name="iṧlïďe">
              <a:extLst>
                <a:ext uri="{FF2B5EF4-FFF2-40B4-BE49-F238E27FC236}">
                  <a16:creationId xmlns:a16="http://schemas.microsoft.com/office/drawing/2014/main" id="{F0CB1A18-ACC5-4607-9179-7FE53796C735}"/>
                </a:ext>
              </a:extLst>
            </p:cNvPr>
            <p:cNvSpPr/>
            <p:nvPr/>
          </p:nvSpPr>
          <p:spPr bwMode="auto">
            <a:xfrm>
              <a:off x="7523102" y="3448628"/>
              <a:ext cx="396970" cy="195867"/>
            </a:xfrm>
            <a:custGeom>
              <a:avLst/>
              <a:gdLst>
                <a:gd name="T0" fmla="*/ 4 w 379"/>
                <a:gd name="T1" fmla="*/ 187 h 187"/>
                <a:gd name="T2" fmla="*/ 379 w 379"/>
                <a:gd name="T3" fmla="*/ 4 h 187"/>
                <a:gd name="T4" fmla="*/ 376 w 379"/>
                <a:gd name="T5" fmla="*/ 0 h 187"/>
                <a:gd name="T6" fmla="*/ 0 w 379"/>
                <a:gd name="T7" fmla="*/ 181 h 187"/>
                <a:gd name="T8" fmla="*/ 4 w 379"/>
                <a:gd name="T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87">
                  <a:moveTo>
                    <a:pt x="4" y="187"/>
                  </a:moveTo>
                  <a:lnTo>
                    <a:pt x="379" y="4"/>
                  </a:lnTo>
                  <a:lnTo>
                    <a:pt x="376" y="0"/>
                  </a:lnTo>
                  <a:lnTo>
                    <a:pt x="0" y="181"/>
                  </a:lnTo>
                  <a:lnTo>
                    <a:pt x="4" y="187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7" name="íŝḷíḋè">
              <a:extLst>
                <a:ext uri="{FF2B5EF4-FFF2-40B4-BE49-F238E27FC236}">
                  <a16:creationId xmlns:a16="http://schemas.microsoft.com/office/drawing/2014/main" id="{46B7F67D-3753-43A6-B460-40E956419FF4}"/>
                </a:ext>
              </a:extLst>
            </p:cNvPr>
            <p:cNvSpPr/>
            <p:nvPr/>
          </p:nvSpPr>
          <p:spPr bwMode="auto">
            <a:xfrm>
              <a:off x="7523102" y="3448628"/>
              <a:ext cx="396970" cy="195867"/>
            </a:xfrm>
            <a:custGeom>
              <a:avLst/>
              <a:gdLst>
                <a:gd name="T0" fmla="*/ 4 w 379"/>
                <a:gd name="T1" fmla="*/ 187 h 187"/>
                <a:gd name="T2" fmla="*/ 379 w 379"/>
                <a:gd name="T3" fmla="*/ 4 h 187"/>
                <a:gd name="T4" fmla="*/ 376 w 379"/>
                <a:gd name="T5" fmla="*/ 0 h 187"/>
                <a:gd name="T6" fmla="*/ 0 w 379"/>
                <a:gd name="T7" fmla="*/ 181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9" h="187">
                  <a:moveTo>
                    <a:pt x="4" y="187"/>
                  </a:moveTo>
                  <a:lnTo>
                    <a:pt x="379" y="4"/>
                  </a:lnTo>
                  <a:lnTo>
                    <a:pt x="376" y="0"/>
                  </a:lnTo>
                  <a:lnTo>
                    <a:pt x="0" y="18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8" name="îṧḷïḓê">
              <a:extLst>
                <a:ext uri="{FF2B5EF4-FFF2-40B4-BE49-F238E27FC236}">
                  <a16:creationId xmlns:a16="http://schemas.microsoft.com/office/drawing/2014/main" id="{D1EA5A55-EFB3-4E20-90FB-438C06D66DA2}"/>
                </a:ext>
              </a:extLst>
            </p:cNvPr>
            <p:cNvSpPr/>
            <p:nvPr/>
          </p:nvSpPr>
          <p:spPr bwMode="auto">
            <a:xfrm>
              <a:off x="7554525" y="3510425"/>
              <a:ext cx="392781" cy="189582"/>
            </a:xfrm>
            <a:custGeom>
              <a:avLst/>
              <a:gdLst>
                <a:gd name="T0" fmla="*/ 0 w 375"/>
                <a:gd name="T1" fmla="*/ 181 h 181"/>
                <a:gd name="T2" fmla="*/ 375 w 375"/>
                <a:gd name="T3" fmla="*/ 0 h 181"/>
                <a:gd name="T4" fmla="*/ 0 w 375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5" h="181">
                  <a:moveTo>
                    <a:pt x="0" y="181"/>
                  </a:moveTo>
                  <a:lnTo>
                    <a:pt x="375" y="0"/>
                  </a:lnTo>
                  <a:lnTo>
                    <a:pt x="0" y="181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9" name="îśḻîḓè">
              <a:extLst>
                <a:ext uri="{FF2B5EF4-FFF2-40B4-BE49-F238E27FC236}">
                  <a16:creationId xmlns:a16="http://schemas.microsoft.com/office/drawing/2014/main" id="{E2D51A95-7342-400C-81F0-1EC0D47F418B}"/>
                </a:ext>
              </a:extLst>
            </p:cNvPr>
            <p:cNvSpPr/>
            <p:nvPr/>
          </p:nvSpPr>
          <p:spPr bwMode="auto">
            <a:xfrm flipV="1">
              <a:off x="7554525" y="3510425"/>
              <a:ext cx="392781" cy="189582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0" name="išḷiḑé">
              <a:extLst>
                <a:ext uri="{FF2B5EF4-FFF2-40B4-BE49-F238E27FC236}">
                  <a16:creationId xmlns:a16="http://schemas.microsoft.com/office/drawing/2014/main" id="{8F19FD39-D339-4085-A121-36EE5D016DB5}"/>
                </a:ext>
              </a:extLst>
            </p:cNvPr>
            <p:cNvSpPr/>
            <p:nvPr/>
          </p:nvSpPr>
          <p:spPr bwMode="auto">
            <a:xfrm>
              <a:off x="7552430" y="3507283"/>
              <a:ext cx="396970" cy="196914"/>
            </a:xfrm>
            <a:custGeom>
              <a:avLst/>
              <a:gdLst>
                <a:gd name="T0" fmla="*/ 3 w 379"/>
                <a:gd name="T1" fmla="*/ 188 h 188"/>
                <a:gd name="T2" fmla="*/ 379 w 379"/>
                <a:gd name="T3" fmla="*/ 5 h 188"/>
                <a:gd name="T4" fmla="*/ 376 w 379"/>
                <a:gd name="T5" fmla="*/ 0 h 188"/>
                <a:gd name="T6" fmla="*/ 0 w 379"/>
                <a:gd name="T7" fmla="*/ 181 h 188"/>
                <a:gd name="T8" fmla="*/ 3 w 379"/>
                <a:gd name="T9" fmla="*/ 18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9" h="188">
                  <a:moveTo>
                    <a:pt x="3" y="188"/>
                  </a:moveTo>
                  <a:lnTo>
                    <a:pt x="379" y="5"/>
                  </a:lnTo>
                  <a:lnTo>
                    <a:pt x="376" y="0"/>
                  </a:lnTo>
                  <a:lnTo>
                    <a:pt x="0" y="181"/>
                  </a:lnTo>
                  <a:lnTo>
                    <a:pt x="3" y="188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1" name="íŝľidê">
              <a:extLst>
                <a:ext uri="{FF2B5EF4-FFF2-40B4-BE49-F238E27FC236}">
                  <a16:creationId xmlns:a16="http://schemas.microsoft.com/office/drawing/2014/main" id="{A07B9376-5865-448B-AA92-7E97BB595320}"/>
                </a:ext>
              </a:extLst>
            </p:cNvPr>
            <p:cNvSpPr/>
            <p:nvPr/>
          </p:nvSpPr>
          <p:spPr bwMode="auto">
            <a:xfrm>
              <a:off x="7552430" y="3507283"/>
              <a:ext cx="396970" cy="196914"/>
            </a:xfrm>
            <a:custGeom>
              <a:avLst/>
              <a:gdLst>
                <a:gd name="T0" fmla="*/ 3 w 379"/>
                <a:gd name="T1" fmla="*/ 188 h 188"/>
                <a:gd name="T2" fmla="*/ 379 w 379"/>
                <a:gd name="T3" fmla="*/ 5 h 188"/>
                <a:gd name="T4" fmla="*/ 376 w 379"/>
                <a:gd name="T5" fmla="*/ 0 h 188"/>
                <a:gd name="T6" fmla="*/ 0 w 379"/>
                <a:gd name="T7" fmla="*/ 18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9" h="188">
                  <a:moveTo>
                    <a:pt x="3" y="188"/>
                  </a:moveTo>
                  <a:lnTo>
                    <a:pt x="379" y="5"/>
                  </a:lnTo>
                  <a:lnTo>
                    <a:pt x="376" y="0"/>
                  </a:lnTo>
                  <a:lnTo>
                    <a:pt x="0" y="18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2" name="iṥļiḑé">
              <a:extLst>
                <a:ext uri="{FF2B5EF4-FFF2-40B4-BE49-F238E27FC236}">
                  <a16:creationId xmlns:a16="http://schemas.microsoft.com/office/drawing/2014/main" id="{02807F14-5588-4B69-BB7C-F2E48488CE68}"/>
                </a:ext>
              </a:extLst>
            </p:cNvPr>
            <p:cNvSpPr/>
            <p:nvPr/>
          </p:nvSpPr>
          <p:spPr bwMode="auto">
            <a:xfrm>
              <a:off x="6899890" y="4352546"/>
              <a:ext cx="472384" cy="209483"/>
            </a:xfrm>
            <a:custGeom>
              <a:avLst/>
              <a:gdLst>
                <a:gd name="T0" fmla="*/ 12 w 279"/>
                <a:gd name="T1" fmla="*/ 124 h 124"/>
                <a:gd name="T2" fmla="*/ 4 w 279"/>
                <a:gd name="T3" fmla="*/ 109 h 124"/>
                <a:gd name="T4" fmla="*/ 60 w 279"/>
                <a:gd name="T5" fmla="*/ 13 h 124"/>
                <a:gd name="T6" fmla="*/ 84 w 279"/>
                <a:gd name="T7" fmla="*/ 0 h 124"/>
                <a:gd name="T8" fmla="*/ 195 w 279"/>
                <a:gd name="T9" fmla="*/ 0 h 124"/>
                <a:gd name="T10" fmla="*/ 219 w 279"/>
                <a:gd name="T11" fmla="*/ 13 h 124"/>
                <a:gd name="T12" fmla="*/ 275 w 279"/>
                <a:gd name="T13" fmla="*/ 110 h 124"/>
                <a:gd name="T14" fmla="*/ 267 w 279"/>
                <a:gd name="T15" fmla="*/ 124 h 124"/>
                <a:gd name="T16" fmla="*/ 12 w 279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" h="124">
                  <a:moveTo>
                    <a:pt x="12" y="124"/>
                  </a:moveTo>
                  <a:cubicBezTo>
                    <a:pt x="3" y="124"/>
                    <a:pt x="0" y="117"/>
                    <a:pt x="4" y="109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64" y="5"/>
                    <a:pt x="75" y="0"/>
                    <a:pt x="84" y="0"/>
                  </a:cubicBezTo>
                  <a:cubicBezTo>
                    <a:pt x="195" y="0"/>
                    <a:pt x="195" y="0"/>
                    <a:pt x="195" y="0"/>
                  </a:cubicBezTo>
                  <a:cubicBezTo>
                    <a:pt x="204" y="0"/>
                    <a:pt x="215" y="5"/>
                    <a:pt x="219" y="13"/>
                  </a:cubicBezTo>
                  <a:cubicBezTo>
                    <a:pt x="275" y="110"/>
                    <a:pt x="275" y="110"/>
                    <a:pt x="275" y="110"/>
                  </a:cubicBezTo>
                  <a:cubicBezTo>
                    <a:pt x="279" y="117"/>
                    <a:pt x="275" y="124"/>
                    <a:pt x="267" y="124"/>
                  </a:cubicBezTo>
                  <a:lnTo>
                    <a:pt x="12" y="124"/>
                  </a:lnTo>
                  <a:close/>
                </a:path>
              </a:pathLst>
            </a:custGeom>
            <a:solidFill>
              <a:srgbClr val="64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3" name="ïŝľiḑè">
              <a:extLst>
                <a:ext uri="{FF2B5EF4-FFF2-40B4-BE49-F238E27FC236}">
                  <a16:creationId xmlns:a16="http://schemas.microsoft.com/office/drawing/2014/main" id="{4D883F72-7FB8-4F54-806D-5B0DE4E306C5}"/>
                </a:ext>
              </a:extLst>
            </p:cNvPr>
            <p:cNvSpPr/>
            <p:nvPr/>
          </p:nvSpPr>
          <p:spPr bwMode="auto">
            <a:xfrm>
              <a:off x="7558714" y="3877020"/>
              <a:ext cx="308988" cy="449341"/>
            </a:xfrm>
            <a:custGeom>
              <a:avLst/>
              <a:gdLst>
                <a:gd name="T0" fmla="*/ 5 w 182"/>
                <a:gd name="T1" fmla="*/ 33 h 266"/>
                <a:gd name="T2" fmla="*/ 57 w 182"/>
                <a:gd name="T3" fmla="*/ 5 h 266"/>
                <a:gd name="T4" fmla="*/ 97 w 182"/>
                <a:gd name="T5" fmla="*/ 35 h 266"/>
                <a:gd name="T6" fmla="*/ 174 w 182"/>
                <a:gd name="T7" fmla="*/ 186 h 266"/>
                <a:gd name="T8" fmla="*/ 180 w 182"/>
                <a:gd name="T9" fmla="*/ 227 h 266"/>
                <a:gd name="T10" fmla="*/ 129 w 182"/>
                <a:gd name="T11" fmla="*/ 261 h 266"/>
                <a:gd name="T12" fmla="*/ 106 w 182"/>
                <a:gd name="T13" fmla="*/ 190 h 266"/>
                <a:gd name="T14" fmla="*/ 135 w 182"/>
                <a:gd name="T15" fmla="*/ 182 h 266"/>
                <a:gd name="T16" fmla="*/ 101 w 182"/>
                <a:gd name="T17" fmla="*/ 88 h 266"/>
                <a:gd name="T18" fmla="*/ 76 w 182"/>
                <a:gd name="T19" fmla="*/ 65 h 266"/>
                <a:gd name="T20" fmla="*/ 40 w 182"/>
                <a:gd name="T21" fmla="*/ 78 h 266"/>
                <a:gd name="T22" fmla="*/ 5 w 182"/>
                <a:gd name="T23" fmla="*/ 33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2" h="266">
                  <a:moveTo>
                    <a:pt x="5" y="33"/>
                  </a:moveTo>
                  <a:cubicBezTo>
                    <a:pt x="5" y="33"/>
                    <a:pt x="46" y="0"/>
                    <a:pt x="57" y="5"/>
                  </a:cubicBezTo>
                  <a:cubicBezTo>
                    <a:pt x="57" y="5"/>
                    <a:pt x="88" y="29"/>
                    <a:pt x="97" y="35"/>
                  </a:cubicBezTo>
                  <a:cubicBezTo>
                    <a:pt x="106" y="40"/>
                    <a:pt x="164" y="97"/>
                    <a:pt x="174" y="186"/>
                  </a:cubicBezTo>
                  <a:cubicBezTo>
                    <a:pt x="174" y="186"/>
                    <a:pt x="179" y="220"/>
                    <a:pt x="180" y="227"/>
                  </a:cubicBezTo>
                  <a:cubicBezTo>
                    <a:pt x="182" y="234"/>
                    <a:pt x="136" y="266"/>
                    <a:pt x="129" y="261"/>
                  </a:cubicBezTo>
                  <a:cubicBezTo>
                    <a:pt x="121" y="256"/>
                    <a:pt x="92" y="201"/>
                    <a:pt x="106" y="190"/>
                  </a:cubicBezTo>
                  <a:cubicBezTo>
                    <a:pt x="119" y="180"/>
                    <a:pt x="130" y="184"/>
                    <a:pt x="135" y="182"/>
                  </a:cubicBezTo>
                  <a:cubicBezTo>
                    <a:pt x="141" y="179"/>
                    <a:pt x="146" y="170"/>
                    <a:pt x="101" y="88"/>
                  </a:cubicBezTo>
                  <a:cubicBezTo>
                    <a:pt x="101" y="88"/>
                    <a:pt x="89" y="55"/>
                    <a:pt x="76" y="65"/>
                  </a:cubicBezTo>
                  <a:cubicBezTo>
                    <a:pt x="62" y="76"/>
                    <a:pt x="54" y="89"/>
                    <a:pt x="40" y="78"/>
                  </a:cubicBezTo>
                  <a:cubicBezTo>
                    <a:pt x="26" y="66"/>
                    <a:pt x="0" y="42"/>
                    <a:pt x="5" y="33"/>
                  </a:cubicBezTo>
                  <a:close/>
                </a:path>
              </a:pathLst>
            </a:custGeom>
            <a:solidFill>
              <a:srgbClr val="B13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4" name="ïṣḷîḋê">
              <a:extLst>
                <a:ext uri="{FF2B5EF4-FFF2-40B4-BE49-F238E27FC236}">
                  <a16:creationId xmlns:a16="http://schemas.microsoft.com/office/drawing/2014/main" id="{807770F1-61B3-40DC-BFED-EBF327E24102}"/>
                </a:ext>
              </a:extLst>
            </p:cNvPr>
            <p:cNvSpPr/>
            <p:nvPr/>
          </p:nvSpPr>
          <p:spPr bwMode="auto">
            <a:xfrm>
              <a:off x="7803809" y="3141735"/>
              <a:ext cx="126737" cy="205293"/>
            </a:xfrm>
            <a:custGeom>
              <a:avLst/>
              <a:gdLst>
                <a:gd name="T0" fmla="*/ 71 w 75"/>
                <a:gd name="T1" fmla="*/ 68 h 121"/>
                <a:gd name="T2" fmla="*/ 70 w 75"/>
                <a:gd name="T3" fmla="*/ 61 h 121"/>
                <a:gd name="T4" fmla="*/ 53 w 75"/>
                <a:gd name="T5" fmla="*/ 27 h 121"/>
                <a:gd name="T6" fmla="*/ 50 w 75"/>
                <a:gd name="T7" fmla="*/ 26 h 121"/>
                <a:gd name="T8" fmla="*/ 43 w 75"/>
                <a:gd name="T9" fmla="*/ 13 h 121"/>
                <a:gd name="T10" fmla="*/ 36 w 75"/>
                <a:gd name="T11" fmla="*/ 13 h 121"/>
                <a:gd name="T12" fmla="*/ 20 w 75"/>
                <a:gd name="T13" fmla="*/ 5 h 121"/>
                <a:gd name="T14" fmla="*/ 20 w 75"/>
                <a:gd name="T15" fmla="*/ 14 h 121"/>
                <a:gd name="T16" fmla="*/ 9 w 75"/>
                <a:gd name="T17" fmla="*/ 34 h 121"/>
                <a:gd name="T18" fmla="*/ 1 w 75"/>
                <a:gd name="T19" fmla="*/ 62 h 121"/>
                <a:gd name="T20" fmla="*/ 15 w 75"/>
                <a:gd name="T21" fmla="*/ 70 h 121"/>
                <a:gd name="T22" fmla="*/ 25 w 75"/>
                <a:gd name="T23" fmla="*/ 61 h 121"/>
                <a:gd name="T24" fmla="*/ 25 w 75"/>
                <a:gd name="T25" fmla="*/ 82 h 121"/>
                <a:gd name="T26" fmla="*/ 37 w 75"/>
                <a:gd name="T27" fmla="*/ 89 h 121"/>
                <a:gd name="T28" fmla="*/ 40 w 75"/>
                <a:gd name="T29" fmla="*/ 88 h 121"/>
                <a:gd name="T30" fmla="*/ 39 w 75"/>
                <a:gd name="T31" fmla="*/ 101 h 121"/>
                <a:gd name="T32" fmla="*/ 63 w 75"/>
                <a:gd name="T33" fmla="*/ 111 h 121"/>
                <a:gd name="T34" fmla="*/ 71 w 75"/>
                <a:gd name="T35" fmla="*/ 6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" h="121">
                  <a:moveTo>
                    <a:pt x="71" y="68"/>
                  </a:moveTo>
                  <a:cubicBezTo>
                    <a:pt x="72" y="65"/>
                    <a:pt x="71" y="63"/>
                    <a:pt x="70" y="61"/>
                  </a:cubicBezTo>
                  <a:cubicBezTo>
                    <a:pt x="66" y="48"/>
                    <a:pt x="59" y="35"/>
                    <a:pt x="53" y="27"/>
                  </a:cubicBezTo>
                  <a:cubicBezTo>
                    <a:pt x="52" y="26"/>
                    <a:pt x="51" y="26"/>
                    <a:pt x="50" y="26"/>
                  </a:cubicBezTo>
                  <a:cubicBezTo>
                    <a:pt x="48" y="20"/>
                    <a:pt x="45" y="16"/>
                    <a:pt x="43" y="13"/>
                  </a:cubicBezTo>
                  <a:cubicBezTo>
                    <a:pt x="40" y="11"/>
                    <a:pt x="38" y="11"/>
                    <a:pt x="36" y="13"/>
                  </a:cubicBezTo>
                  <a:cubicBezTo>
                    <a:pt x="34" y="5"/>
                    <a:pt x="29" y="0"/>
                    <a:pt x="20" y="5"/>
                  </a:cubicBezTo>
                  <a:cubicBezTo>
                    <a:pt x="16" y="8"/>
                    <a:pt x="17" y="13"/>
                    <a:pt x="20" y="14"/>
                  </a:cubicBezTo>
                  <a:cubicBezTo>
                    <a:pt x="15" y="19"/>
                    <a:pt x="11" y="28"/>
                    <a:pt x="9" y="34"/>
                  </a:cubicBezTo>
                  <a:cubicBezTo>
                    <a:pt x="5" y="42"/>
                    <a:pt x="0" y="53"/>
                    <a:pt x="1" y="62"/>
                  </a:cubicBezTo>
                  <a:cubicBezTo>
                    <a:pt x="1" y="68"/>
                    <a:pt x="9" y="74"/>
                    <a:pt x="15" y="70"/>
                  </a:cubicBezTo>
                  <a:cubicBezTo>
                    <a:pt x="19" y="67"/>
                    <a:pt x="22" y="64"/>
                    <a:pt x="25" y="61"/>
                  </a:cubicBezTo>
                  <a:cubicBezTo>
                    <a:pt x="23" y="68"/>
                    <a:pt x="23" y="76"/>
                    <a:pt x="25" y="82"/>
                  </a:cubicBezTo>
                  <a:cubicBezTo>
                    <a:pt x="27" y="88"/>
                    <a:pt x="32" y="90"/>
                    <a:pt x="37" y="89"/>
                  </a:cubicBezTo>
                  <a:cubicBezTo>
                    <a:pt x="38" y="89"/>
                    <a:pt x="39" y="89"/>
                    <a:pt x="40" y="88"/>
                  </a:cubicBezTo>
                  <a:cubicBezTo>
                    <a:pt x="39" y="93"/>
                    <a:pt x="38" y="97"/>
                    <a:pt x="39" y="101"/>
                  </a:cubicBezTo>
                  <a:cubicBezTo>
                    <a:pt x="42" y="113"/>
                    <a:pt x="53" y="121"/>
                    <a:pt x="63" y="111"/>
                  </a:cubicBezTo>
                  <a:cubicBezTo>
                    <a:pt x="74" y="101"/>
                    <a:pt x="75" y="84"/>
                    <a:pt x="71" y="68"/>
                  </a:cubicBezTo>
                  <a:close/>
                </a:path>
              </a:pathLst>
            </a:custGeom>
            <a:solidFill>
              <a:srgbClr val="FBCC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5" name="ïŝ1ïḓe">
              <a:extLst>
                <a:ext uri="{FF2B5EF4-FFF2-40B4-BE49-F238E27FC236}">
                  <a16:creationId xmlns:a16="http://schemas.microsoft.com/office/drawing/2014/main" id="{5C354D34-145F-42F1-B137-5561BA8043D1}"/>
                </a:ext>
              </a:extLst>
            </p:cNvPr>
            <p:cNvSpPr/>
            <p:nvPr/>
          </p:nvSpPr>
          <p:spPr bwMode="auto">
            <a:xfrm>
              <a:off x="7744106" y="3979666"/>
              <a:ext cx="115216" cy="189582"/>
            </a:xfrm>
            <a:custGeom>
              <a:avLst/>
              <a:gdLst>
                <a:gd name="T0" fmla="*/ 35 w 68"/>
                <a:gd name="T1" fmla="*/ 7 h 112"/>
                <a:gd name="T2" fmla="*/ 24 w 68"/>
                <a:gd name="T3" fmla="*/ 1 h 112"/>
                <a:gd name="T4" fmla="*/ 20 w 68"/>
                <a:gd name="T5" fmla="*/ 17 h 112"/>
                <a:gd name="T6" fmla="*/ 20 w 68"/>
                <a:gd name="T7" fmla="*/ 17 h 112"/>
                <a:gd name="T8" fmla="*/ 19 w 68"/>
                <a:gd name="T9" fmla="*/ 21 h 112"/>
                <a:gd name="T10" fmla="*/ 13 w 68"/>
                <a:gd name="T11" fmla="*/ 32 h 112"/>
                <a:gd name="T12" fmla="*/ 3 w 68"/>
                <a:gd name="T13" fmla="*/ 45 h 112"/>
                <a:gd name="T14" fmla="*/ 23 w 68"/>
                <a:gd name="T15" fmla="*/ 58 h 112"/>
                <a:gd name="T16" fmla="*/ 21 w 68"/>
                <a:gd name="T17" fmla="*/ 66 h 112"/>
                <a:gd name="T18" fmla="*/ 34 w 68"/>
                <a:gd name="T19" fmla="*/ 82 h 112"/>
                <a:gd name="T20" fmla="*/ 32 w 68"/>
                <a:gd name="T21" fmla="*/ 92 h 112"/>
                <a:gd name="T22" fmla="*/ 49 w 68"/>
                <a:gd name="T23" fmla="*/ 105 h 112"/>
                <a:gd name="T24" fmla="*/ 65 w 68"/>
                <a:gd name="T25" fmla="*/ 74 h 112"/>
                <a:gd name="T26" fmla="*/ 35 w 68"/>
                <a:gd name="T27" fmla="*/ 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" h="112">
                  <a:moveTo>
                    <a:pt x="35" y="7"/>
                  </a:moveTo>
                  <a:cubicBezTo>
                    <a:pt x="34" y="3"/>
                    <a:pt x="30" y="0"/>
                    <a:pt x="24" y="1"/>
                  </a:cubicBezTo>
                  <a:cubicBezTo>
                    <a:pt x="15" y="2"/>
                    <a:pt x="13" y="13"/>
                    <a:pt x="20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19" y="19"/>
                    <a:pt x="19" y="20"/>
                    <a:pt x="19" y="21"/>
                  </a:cubicBezTo>
                  <a:cubicBezTo>
                    <a:pt x="18" y="25"/>
                    <a:pt x="16" y="28"/>
                    <a:pt x="13" y="32"/>
                  </a:cubicBezTo>
                  <a:cubicBezTo>
                    <a:pt x="11" y="36"/>
                    <a:pt x="4" y="40"/>
                    <a:pt x="3" y="45"/>
                  </a:cubicBezTo>
                  <a:cubicBezTo>
                    <a:pt x="0" y="58"/>
                    <a:pt x="13" y="64"/>
                    <a:pt x="23" y="58"/>
                  </a:cubicBezTo>
                  <a:cubicBezTo>
                    <a:pt x="23" y="61"/>
                    <a:pt x="22" y="63"/>
                    <a:pt x="21" y="66"/>
                  </a:cubicBezTo>
                  <a:cubicBezTo>
                    <a:pt x="20" y="74"/>
                    <a:pt x="25" y="83"/>
                    <a:pt x="34" y="82"/>
                  </a:cubicBezTo>
                  <a:cubicBezTo>
                    <a:pt x="32" y="86"/>
                    <a:pt x="32" y="89"/>
                    <a:pt x="32" y="92"/>
                  </a:cubicBezTo>
                  <a:cubicBezTo>
                    <a:pt x="32" y="102"/>
                    <a:pt x="39" y="112"/>
                    <a:pt x="49" y="105"/>
                  </a:cubicBezTo>
                  <a:cubicBezTo>
                    <a:pt x="59" y="99"/>
                    <a:pt x="64" y="84"/>
                    <a:pt x="65" y="74"/>
                  </a:cubicBezTo>
                  <a:cubicBezTo>
                    <a:pt x="68" y="56"/>
                    <a:pt x="38" y="6"/>
                    <a:pt x="35" y="7"/>
                  </a:cubicBezTo>
                  <a:close/>
                </a:path>
              </a:pathLst>
            </a:custGeom>
            <a:solidFill>
              <a:srgbClr val="FBCC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6" name="íś1iḓè">
              <a:extLst>
                <a:ext uri="{FF2B5EF4-FFF2-40B4-BE49-F238E27FC236}">
                  <a16:creationId xmlns:a16="http://schemas.microsoft.com/office/drawing/2014/main" id="{DC9952C9-562B-4634-8803-75FA1F080203}"/>
                </a:ext>
              </a:extLst>
            </p:cNvPr>
            <p:cNvSpPr/>
            <p:nvPr/>
          </p:nvSpPr>
          <p:spPr bwMode="auto">
            <a:xfrm>
              <a:off x="4465700" y="3566985"/>
              <a:ext cx="128832" cy="184345"/>
            </a:xfrm>
            <a:custGeom>
              <a:avLst/>
              <a:gdLst>
                <a:gd name="T0" fmla="*/ 73 w 76"/>
                <a:gd name="T1" fmla="*/ 42 h 109"/>
                <a:gd name="T2" fmla="*/ 56 w 76"/>
                <a:gd name="T3" fmla="*/ 20 h 109"/>
                <a:gd name="T4" fmla="*/ 36 w 76"/>
                <a:gd name="T5" fmla="*/ 12 h 109"/>
                <a:gd name="T6" fmla="*/ 10 w 76"/>
                <a:gd name="T7" fmla="*/ 1 h 109"/>
                <a:gd name="T8" fmla="*/ 6 w 76"/>
                <a:gd name="T9" fmla="*/ 5 h 109"/>
                <a:gd name="T10" fmla="*/ 6 w 76"/>
                <a:gd name="T11" fmla="*/ 6 h 109"/>
                <a:gd name="T12" fmla="*/ 7 w 76"/>
                <a:gd name="T13" fmla="*/ 18 h 109"/>
                <a:gd name="T14" fmla="*/ 9 w 76"/>
                <a:gd name="T15" fmla="*/ 19 h 109"/>
                <a:gd name="T16" fmla="*/ 13 w 76"/>
                <a:gd name="T17" fmla="*/ 25 h 109"/>
                <a:gd name="T18" fmla="*/ 8 w 76"/>
                <a:gd name="T19" fmla="*/ 32 h 109"/>
                <a:gd name="T20" fmla="*/ 9 w 76"/>
                <a:gd name="T21" fmla="*/ 39 h 109"/>
                <a:gd name="T22" fmla="*/ 4 w 76"/>
                <a:gd name="T23" fmla="*/ 45 h 109"/>
                <a:gd name="T24" fmla="*/ 5 w 76"/>
                <a:gd name="T25" fmla="*/ 53 h 109"/>
                <a:gd name="T26" fmla="*/ 1 w 76"/>
                <a:gd name="T27" fmla="*/ 59 h 109"/>
                <a:gd name="T28" fmla="*/ 4 w 76"/>
                <a:gd name="T29" fmla="*/ 71 h 109"/>
                <a:gd name="T30" fmla="*/ 9 w 76"/>
                <a:gd name="T31" fmla="*/ 77 h 109"/>
                <a:gd name="T32" fmla="*/ 62 w 76"/>
                <a:gd name="T33" fmla="*/ 98 h 109"/>
                <a:gd name="T34" fmla="*/ 65 w 76"/>
                <a:gd name="T35" fmla="*/ 86 h 109"/>
                <a:gd name="T36" fmla="*/ 65 w 76"/>
                <a:gd name="T37" fmla="*/ 85 h 109"/>
                <a:gd name="T38" fmla="*/ 65 w 76"/>
                <a:gd name="T39" fmla="*/ 76 h 109"/>
                <a:gd name="T40" fmla="*/ 68 w 76"/>
                <a:gd name="T41" fmla="*/ 65 h 109"/>
                <a:gd name="T42" fmla="*/ 67 w 76"/>
                <a:gd name="T43" fmla="*/ 64 h 109"/>
                <a:gd name="T44" fmla="*/ 72 w 76"/>
                <a:gd name="T45" fmla="*/ 58 h 109"/>
                <a:gd name="T46" fmla="*/ 69 w 76"/>
                <a:gd name="T47" fmla="*/ 48 h 109"/>
                <a:gd name="T48" fmla="*/ 73 w 76"/>
                <a:gd name="T49" fmla="*/ 42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6" h="109">
                  <a:moveTo>
                    <a:pt x="73" y="42"/>
                  </a:moveTo>
                  <a:cubicBezTo>
                    <a:pt x="76" y="32"/>
                    <a:pt x="64" y="24"/>
                    <a:pt x="56" y="20"/>
                  </a:cubicBezTo>
                  <a:cubicBezTo>
                    <a:pt x="50" y="17"/>
                    <a:pt x="43" y="14"/>
                    <a:pt x="36" y="12"/>
                  </a:cubicBezTo>
                  <a:cubicBezTo>
                    <a:pt x="27" y="9"/>
                    <a:pt x="18" y="4"/>
                    <a:pt x="10" y="1"/>
                  </a:cubicBezTo>
                  <a:cubicBezTo>
                    <a:pt x="7" y="0"/>
                    <a:pt x="5" y="3"/>
                    <a:pt x="6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3" y="9"/>
                    <a:pt x="2" y="15"/>
                    <a:pt x="7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21"/>
                    <a:pt x="11" y="23"/>
                    <a:pt x="13" y="25"/>
                  </a:cubicBezTo>
                  <a:cubicBezTo>
                    <a:pt x="10" y="26"/>
                    <a:pt x="8" y="29"/>
                    <a:pt x="8" y="32"/>
                  </a:cubicBezTo>
                  <a:cubicBezTo>
                    <a:pt x="8" y="35"/>
                    <a:pt x="8" y="37"/>
                    <a:pt x="9" y="39"/>
                  </a:cubicBezTo>
                  <a:cubicBezTo>
                    <a:pt x="7" y="40"/>
                    <a:pt x="5" y="42"/>
                    <a:pt x="4" y="45"/>
                  </a:cubicBezTo>
                  <a:cubicBezTo>
                    <a:pt x="3" y="48"/>
                    <a:pt x="4" y="50"/>
                    <a:pt x="5" y="53"/>
                  </a:cubicBezTo>
                  <a:cubicBezTo>
                    <a:pt x="3" y="54"/>
                    <a:pt x="2" y="56"/>
                    <a:pt x="1" y="59"/>
                  </a:cubicBezTo>
                  <a:cubicBezTo>
                    <a:pt x="0" y="64"/>
                    <a:pt x="1" y="68"/>
                    <a:pt x="4" y="71"/>
                  </a:cubicBezTo>
                  <a:cubicBezTo>
                    <a:pt x="5" y="73"/>
                    <a:pt x="6" y="76"/>
                    <a:pt x="9" y="77"/>
                  </a:cubicBezTo>
                  <a:cubicBezTo>
                    <a:pt x="28" y="86"/>
                    <a:pt x="38" y="109"/>
                    <a:pt x="62" y="98"/>
                  </a:cubicBezTo>
                  <a:cubicBezTo>
                    <a:pt x="66" y="96"/>
                    <a:pt x="68" y="89"/>
                    <a:pt x="65" y="86"/>
                  </a:cubicBezTo>
                  <a:cubicBezTo>
                    <a:pt x="65" y="85"/>
                    <a:pt x="65" y="85"/>
                    <a:pt x="65" y="85"/>
                  </a:cubicBezTo>
                  <a:cubicBezTo>
                    <a:pt x="66" y="83"/>
                    <a:pt x="66" y="79"/>
                    <a:pt x="65" y="76"/>
                  </a:cubicBezTo>
                  <a:cubicBezTo>
                    <a:pt x="68" y="74"/>
                    <a:pt x="71" y="69"/>
                    <a:pt x="68" y="65"/>
                  </a:cubicBezTo>
                  <a:cubicBezTo>
                    <a:pt x="67" y="64"/>
                    <a:pt x="67" y="64"/>
                    <a:pt x="67" y="64"/>
                  </a:cubicBezTo>
                  <a:cubicBezTo>
                    <a:pt x="69" y="63"/>
                    <a:pt x="70" y="61"/>
                    <a:pt x="72" y="58"/>
                  </a:cubicBezTo>
                  <a:cubicBezTo>
                    <a:pt x="73" y="54"/>
                    <a:pt x="72" y="51"/>
                    <a:pt x="69" y="48"/>
                  </a:cubicBezTo>
                  <a:cubicBezTo>
                    <a:pt x="71" y="47"/>
                    <a:pt x="73" y="45"/>
                    <a:pt x="73" y="42"/>
                  </a:cubicBezTo>
                  <a:close/>
                </a:path>
              </a:pathLst>
            </a:custGeom>
            <a:solidFill>
              <a:srgbClr val="FBCC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7" name="iṩḷïḓe">
              <a:extLst>
                <a:ext uri="{FF2B5EF4-FFF2-40B4-BE49-F238E27FC236}">
                  <a16:creationId xmlns:a16="http://schemas.microsoft.com/office/drawing/2014/main" id="{C78F9A6A-2072-430D-8C76-C311CF645FF6}"/>
                </a:ext>
              </a:extLst>
            </p:cNvPr>
            <p:cNvSpPr/>
            <p:nvPr/>
          </p:nvSpPr>
          <p:spPr bwMode="auto">
            <a:xfrm>
              <a:off x="7245537" y="2622218"/>
              <a:ext cx="164444" cy="84841"/>
            </a:xfrm>
            <a:custGeom>
              <a:avLst/>
              <a:gdLst>
                <a:gd name="T0" fmla="*/ 90 w 97"/>
                <a:gd name="T1" fmla="*/ 26 h 50"/>
                <a:gd name="T2" fmla="*/ 46 w 97"/>
                <a:gd name="T3" fmla="*/ 13 h 50"/>
                <a:gd name="T4" fmla="*/ 7 w 97"/>
                <a:gd name="T5" fmla="*/ 3 h 50"/>
                <a:gd name="T6" fmla="*/ 3 w 97"/>
                <a:gd name="T7" fmla="*/ 15 h 50"/>
                <a:gd name="T8" fmla="*/ 39 w 97"/>
                <a:gd name="T9" fmla="*/ 40 h 50"/>
                <a:gd name="T10" fmla="*/ 84 w 97"/>
                <a:gd name="T11" fmla="*/ 47 h 50"/>
                <a:gd name="T12" fmla="*/ 90 w 97"/>
                <a:gd name="T13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50">
                  <a:moveTo>
                    <a:pt x="90" y="26"/>
                  </a:moveTo>
                  <a:cubicBezTo>
                    <a:pt x="78" y="15"/>
                    <a:pt x="61" y="17"/>
                    <a:pt x="46" y="13"/>
                  </a:cubicBezTo>
                  <a:cubicBezTo>
                    <a:pt x="32" y="10"/>
                    <a:pt x="22" y="0"/>
                    <a:pt x="7" y="3"/>
                  </a:cubicBezTo>
                  <a:cubicBezTo>
                    <a:pt x="1" y="4"/>
                    <a:pt x="0" y="11"/>
                    <a:pt x="3" y="15"/>
                  </a:cubicBezTo>
                  <a:cubicBezTo>
                    <a:pt x="13" y="26"/>
                    <a:pt x="26" y="35"/>
                    <a:pt x="39" y="40"/>
                  </a:cubicBezTo>
                  <a:cubicBezTo>
                    <a:pt x="52" y="45"/>
                    <a:pt x="71" y="50"/>
                    <a:pt x="84" y="47"/>
                  </a:cubicBezTo>
                  <a:cubicBezTo>
                    <a:pt x="93" y="45"/>
                    <a:pt x="97" y="32"/>
                    <a:pt x="90" y="26"/>
                  </a:cubicBezTo>
                  <a:close/>
                </a:path>
              </a:pathLst>
            </a:custGeom>
            <a:solidFill>
              <a:srgbClr val="FBCC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8" name="íṩḷíḑê">
              <a:extLst>
                <a:ext uri="{FF2B5EF4-FFF2-40B4-BE49-F238E27FC236}">
                  <a16:creationId xmlns:a16="http://schemas.microsoft.com/office/drawing/2014/main" id="{8F85CB03-F194-445F-B2B2-BB92D640C248}"/>
                </a:ext>
              </a:extLst>
            </p:cNvPr>
            <p:cNvSpPr/>
            <p:nvPr/>
          </p:nvSpPr>
          <p:spPr bwMode="auto">
            <a:xfrm>
              <a:off x="4318014" y="2699726"/>
              <a:ext cx="204246" cy="222052"/>
            </a:xfrm>
            <a:custGeom>
              <a:avLst/>
              <a:gdLst>
                <a:gd name="T0" fmla="*/ 88 w 120"/>
                <a:gd name="T1" fmla="*/ 4 h 131"/>
                <a:gd name="T2" fmla="*/ 65 w 120"/>
                <a:gd name="T3" fmla="*/ 0 h 131"/>
                <a:gd name="T4" fmla="*/ 55 w 120"/>
                <a:gd name="T5" fmla="*/ 16 h 131"/>
                <a:gd name="T6" fmla="*/ 80 w 120"/>
                <a:gd name="T7" fmla="*/ 19 h 131"/>
                <a:gd name="T8" fmla="*/ 102 w 120"/>
                <a:gd name="T9" fmla="*/ 57 h 131"/>
                <a:gd name="T10" fmla="*/ 98 w 120"/>
                <a:gd name="T11" fmla="*/ 81 h 131"/>
                <a:gd name="T12" fmla="*/ 67 w 120"/>
                <a:gd name="T13" fmla="*/ 111 h 131"/>
                <a:gd name="T14" fmla="*/ 35 w 120"/>
                <a:gd name="T15" fmla="*/ 106 h 131"/>
                <a:gd name="T16" fmla="*/ 13 w 120"/>
                <a:gd name="T17" fmla="*/ 80 h 131"/>
                <a:gd name="T18" fmla="*/ 0 w 120"/>
                <a:gd name="T19" fmla="*/ 99 h 131"/>
                <a:gd name="T20" fmla="*/ 26 w 120"/>
                <a:gd name="T21" fmla="*/ 122 h 131"/>
                <a:gd name="T22" fmla="*/ 70 w 120"/>
                <a:gd name="T23" fmla="*/ 128 h 131"/>
                <a:gd name="T24" fmla="*/ 112 w 120"/>
                <a:gd name="T25" fmla="*/ 87 h 131"/>
                <a:gd name="T26" fmla="*/ 116 w 120"/>
                <a:gd name="T27" fmla="*/ 54 h 131"/>
                <a:gd name="T28" fmla="*/ 88 w 120"/>
                <a:gd name="T29" fmla="*/ 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31">
                  <a:moveTo>
                    <a:pt x="88" y="4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62" y="5"/>
                    <a:pt x="58" y="11"/>
                    <a:pt x="55" y="16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95" y="21"/>
                    <a:pt x="104" y="38"/>
                    <a:pt x="102" y="57"/>
                  </a:cubicBezTo>
                  <a:cubicBezTo>
                    <a:pt x="98" y="81"/>
                    <a:pt x="98" y="81"/>
                    <a:pt x="98" y="81"/>
                  </a:cubicBezTo>
                  <a:cubicBezTo>
                    <a:pt x="96" y="99"/>
                    <a:pt x="82" y="113"/>
                    <a:pt x="67" y="111"/>
                  </a:cubicBezTo>
                  <a:cubicBezTo>
                    <a:pt x="35" y="106"/>
                    <a:pt x="35" y="106"/>
                    <a:pt x="35" y="106"/>
                  </a:cubicBezTo>
                  <a:cubicBezTo>
                    <a:pt x="23" y="104"/>
                    <a:pt x="15" y="94"/>
                    <a:pt x="13" y="80"/>
                  </a:cubicBezTo>
                  <a:cubicBezTo>
                    <a:pt x="9" y="86"/>
                    <a:pt x="5" y="93"/>
                    <a:pt x="0" y="99"/>
                  </a:cubicBezTo>
                  <a:cubicBezTo>
                    <a:pt x="5" y="111"/>
                    <a:pt x="14" y="120"/>
                    <a:pt x="26" y="122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89" y="131"/>
                    <a:pt x="108" y="113"/>
                    <a:pt x="112" y="87"/>
                  </a:cubicBezTo>
                  <a:cubicBezTo>
                    <a:pt x="116" y="54"/>
                    <a:pt x="116" y="54"/>
                    <a:pt x="116" y="54"/>
                  </a:cubicBezTo>
                  <a:cubicBezTo>
                    <a:pt x="120" y="29"/>
                    <a:pt x="107" y="6"/>
                    <a:pt x="88" y="4"/>
                  </a:cubicBezTo>
                  <a:close/>
                </a:path>
              </a:pathLst>
            </a:custGeom>
            <a:solidFill>
              <a:srgbClr val="FCB7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9" name="ïşliḍe">
              <a:extLst>
                <a:ext uri="{FF2B5EF4-FFF2-40B4-BE49-F238E27FC236}">
                  <a16:creationId xmlns:a16="http://schemas.microsoft.com/office/drawing/2014/main" id="{D755C388-F75A-4EAB-B6ED-3C5189D89F17}"/>
                </a:ext>
              </a:extLst>
            </p:cNvPr>
            <p:cNvSpPr/>
            <p:nvPr/>
          </p:nvSpPr>
          <p:spPr bwMode="auto">
            <a:xfrm>
              <a:off x="4152523" y="2602317"/>
              <a:ext cx="335173" cy="368690"/>
            </a:xfrm>
            <a:custGeom>
              <a:avLst/>
              <a:gdLst>
                <a:gd name="T0" fmla="*/ 134 w 198"/>
                <a:gd name="T1" fmla="*/ 208 h 218"/>
                <a:gd name="T2" fmla="*/ 118 w 198"/>
                <a:gd name="T3" fmla="*/ 217 h 218"/>
                <a:gd name="T4" fmla="*/ 26 w 198"/>
                <a:gd name="T5" fmla="*/ 204 h 218"/>
                <a:gd name="T6" fmla="*/ 13 w 198"/>
                <a:gd name="T7" fmla="*/ 190 h 218"/>
                <a:gd name="T8" fmla="*/ 1 w 198"/>
                <a:gd name="T9" fmla="*/ 12 h 218"/>
                <a:gd name="T10" fmla="*/ 12 w 198"/>
                <a:gd name="T11" fmla="*/ 1 h 218"/>
                <a:gd name="T12" fmla="*/ 188 w 198"/>
                <a:gd name="T13" fmla="*/ 27 h 218"/>
                <a:gd name="T14" fmla="*/ 196 w 198"/>
                <a:gd name="T15" fmla="*/ 40 h 218"/>
                <a:gd name="T16" fmla="*/ 134 w 198"/>
                <a:gd name="T17" fmla="*/ 20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" h="218">
                  <a:moveTo>
                    <a:pt x="134" y="208"/>
                  </a:moveTo>
                  <a:cubicBezTo>
                    <a:pt x="132" y="214"/>
                    <a:pt x="124" y="218"/>
                    <a:pt x="118" y="217"/>
                  </a:cubicBezTo>
                  <a:cubicBezTo>
                    <a:pt x="26" y="204"/>
                    <a:pt x="26" y="204"/>
                    <a:pt x="26" y="204"/>
                  </a:cubicBezTo>
                  <a:cubicBezTo>
                    <a:pt x="19" y="203"/>
                    <a:pt x="14" y="197"/>
                    <a:pt x="13" y="190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5"/>
                    <a:pt x="5" y="0"/>
                    <a:pt x="12" y="1"/>
                  </a:cubicBezTo>
                  <a:cubicBezTo>
                    <a:pt x="188" y="27"/>
                    <a:pt x="188" y="27"/>
                    <a:pt x="188" y="27"/>
                  </a:cubicBezTo>
                  <a:cubicBezTo>
                    <a:pt x="195" y="28"/>
                    <a:pt x="198" y="33"/>
                    <a:pt x="196" y="40"/>
                  </a:cubicBezTo>
                  <a:lnTo>
                    <a:pt x="134" y="208"/>
                  </a:lnTo>
                  <a:close/>
                </a:path>
              </a:pathLst>
            </a:custGeom>
            <a:solidFill>
              <a:srgbClr val="FCB7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0" name="ïṧľîdè">
              <a:extLst>
                <a:ext uri="{FF2B5EF4-FFF2-40B4-BE49-F238E27FC236}">
                  <a16:creationId xmlns:a16="http://schemas.microsoft.com/office/drawing/2014/main" id="{98B98873-BFEF-4731-BD97-4B341A16E736}"/>
                </a:ext>
              </a:extLst>
            </p:cNvPr>
            <p:cNvSpPr/>
            <p:nvPr/>
          </p:nvSpPr>
          <p:spPr bwMode="auto">
            <a:xfrm>
              <a:off x="4435325" y="2767808"/>
              <a:ext cx="159207" cy="84841"/>
            </a:xfrm>
            <a:custGeom>
              <a:avLst/>
              <a:gdLst>
                <a:gd name="T0" fmla="*/ 92 w 94"/>
                <a:gd name="T1" fmla="*/ 39 h 50"/>
                <a:gd name="T2" fmla="*/ 51 w 94"/>
                <a:gd name="T3" fmla="*/ 13 h 50"/>
                <a:gd name="T4" fmla="*/ 16 w 94"/>
                <a:gd name="T5" fmla="*/ 8 h 50"/>
                <a:gd name="T6" fmla="*/ 7 w 94"/>
                <a:gd name="T7" fmla="*/ 39 h 50"/>
                <a:gd name="T8" fmla="*/ 40 w 94"/>
                <a:gd name="T9" fmla="*/ 49 h 50"/>
                <a:gd name="T10" fmla="*/ 52 w 94"/>
                <a:gd name="T11" fmla="*/ 39 h 50"/>
                <a:gd name="T12" fmla="*/ 89 w 94"/>
                <a:gd name="T13" fmla="*/ 47 h 50"/>
                <a:gd name="T14" fmla="*/ 92 w 94"/>
                <a:gd name="T15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4" h="50">
                  <a:moveTo>
                    <a:pt x="92" y="39"/>
                  </a:moveTo>
                  <a:cubicBezTo>
                    <a:pt x="79" y="29"/>
                    <a:pt x="64" y="23"/>
                    <a:pt x="51" y="13"/>
                  </a:cubicBezTo>
                  <a:cubicBezTo>
                    <a:pt x="41" y="4"/>
                    <a:pt x="27" y="0"/>
                    <a:pt x="16" y="8"/>
                  </a:cubicBezTo>
                  <a:cubicBezTo>
                    <a:pt x="5" y="16"/>
                    <a:pt x="0" y="27"/>
                    <a:pt x="7" y="39"/>
                  </a:cubicBezTo>
                  <a:cubicBezTo>
                    <a:pt x="13" y="50"/>
                    <a:pt x="30" y="50"/>
                    <a:pt x="40" y="49"/>
                  </a:cubicBezTo>
                  <a:cubicBezTo>
                    <a:pt x="46" y="49"/>
                    <a:pt x="50" y="44"/>
                    <a:pt x="52" y="39"/>
                  </a:cubicBezTo>
                  <a:cubicBezTo>
                    <a:pt x="64" y="44"/>
                    <a:pt x="77" y="47"/>
                    <a:pt x="89" y="47"/>
                  </a:cubicBezTo>
                  <a:cubicBezTo>
                    <a:pt x="93" y="47"/>
                    <a:pt x="94" y="42"/>
                    <a:pt x="92" y="39"/>
                  </a:cubicBezTo>
                  <a:close/>
                </a:path>
              </a:pathLst>
            </a:custGeom>
            <a:solidFill>
              <a:srgbClr val="FBCC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1" name="ïśḷîďè">
              <a:extLst>
                <a:ext uri="{FF2B5EF4-FFF2-40B4-BE49-F238E27FC236}">
                  <a16:creationId xmlns:a16="http://schemas.microsoft.com/office/drawing/2014/main" id="{011F081E-49ED-43F1-B67C-92610BE7E897}"/>
                </a:ext>
              </a:extLst>
            </p:cNvPr>
            <p:cNvSpPr/>
            <p:nvPr/>
          </p:nvSpPr>
          <p:spPr bwMode="auto">
            <a:xfrm>
              <a:off x="5668131" y="4392348"/>
              <a:ext cx="542561" cy="87983"/>
            </a:xfrm>
            <a:custGeom>
              <a:avLst/>
              <a:gdLst>
                <a:gd name="T0" fmla="*/ 518 w 518"/>
                <a:gd name="T1" fmla="*/ 84 h 84"/>
                <a:gd name="T2" fmla="*/ 0 w 518"/>
                <a:gd name="T3" fmla="*/ 7 h 84"/>
                <a:gd name="T4" fmla="*/ 0 w 518"/>
                <a:gd name="T5" fmla="*/ 0 h 84"/>
                <a:gd name="T6" fmla="*/ 518 w 518"/>
                <a:gd name="T7" fmla="*/ 0 h 84"/>
                <a:gd name="T8" fmla="*/ 518 w 518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8" h="84">
                  <a:moveTo>
                    <a:pt x="518" y="84"/>
                  </a:moveTo>
                  <a:lnTo>
                    <a:pt x="0" y="7"/>
                  </a:lnTo>
                  <a:lnTo>
                    <a:pt x="0" y="0"/>
                  </a:lnTo>
                  <a:lnTo>
                    <a:pt x="518" y="0"/>
                  </a:lnTo>
                  <a:lnTo>
                    <a:pt x="518" y="8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6813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0"/>
    </mc:Choice>
    <mc:Fallback xmlns="">
      <p:transition spd="slow" advTm="173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F0F900B-A4CF-46A1-9004-51195663B6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59" y="193814"/>
            <a:ext cx="416279" cy="3526680"/>
          </a:xfrm>
          <a:prstGeom prst="rect">
            <a:avLst/>
          </a:prstGeom>
        </p:spPr>
      </p:pic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FB52139D-9C28-4D53-BCCF-6EB56BEB9243}"/>
              </a:ext>
            </a:extLst>
          </p:cNvPr>
          <p:cNvGrpSpPr/>
          <p:nvPr/>
        </p:nvGrpSpPr>
        <p:grpSpPr>
          <a:xfrm>
            <a:off x="0" y="1409212"/>
            <a:ext cx="11523518" cy="3664746"/>
            <a:chOff x="0" y="1849014"/>
            <a:chExt cx="11523518" cy="3664746"/>
          </a:xfrm>
        </p:grpSpPr>
        <p:sp>
          <p:nvSpPr>
            <p:cNvPr id="139" name="iṡḷîḑé">
              <a:extLst>
                <a:ext uri="{FF2B5EF4-FFF2-40B4-BE49-F238E27FC236}">
                  <a16:creationId xmlns:a16="http://schemas.microsoft.com/office/drawing/2014/main" id="{5F0BF0E3-24C7-402E-BDA5-32386A54FCD6}"/>
                </a:ext>
              </a:extLst>
            </p:cNvPr>
            <p:cNvSpPr/>
            <p:nvPr/>
          </p:nvSpPr>
          <p:spPr bwMode="auto">
            <a:xfrm>
              <a:off x="4468605" y="3190418"/>
              <a:ext cx="252494" cy="252494"/>
            </a:xfrm>
            <a:prstGeom prst="rect">
              <a:avLst/>
            </a:prstGeom>
            <a:solidFill>
              <a:schemeClr val="tx2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îšḷïḓé">
              <a:extLst>
                <a:ext uri="{FF2B5EF4-FFF2-40B4-BE49-F238E27FC236}">
                  <a16:creationId xmlns:a16="http://schemas.microsoft.com/office/drawing/2014/main" id="{9242486B-BF7C-4C16-A013-408599051147}"/>
                </a:ext>
              </a:extLst>
            </p:cNvPr>
            <p:cNvSpPr/>
            <p:nvPr/>
          </p:nvSpPr>
          <p:spPr bwMode="auto">
            <a:xfrm>
              <a:off x="4726665" y="3131414"/>
              <a:ext cx="53437" cy="53437"/>
            </a:xfrm>
            <a:prstGeom prst="rect">
              <a:avLst/>
            </a:prstGeom>
            <a:solidFill>
              <a:schemeClr val="tx2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ïSlïḋê">
              <a:extLst>
                <a:ext uri="{FF2B5EF4-FFF2-40B4-BE49-F238E27FC236}">
                  <a16:creationId xmlns:a16="http://schemas.microsoft.com/office/drawing/2014/main" id="{D37222D0-2FDA-4413-8630-ABCB4174CE86}"/>
                </a:ext>
              </a:extLst>
            </p:cNvPr>
            <p:cNvSpPr/>
            <p:nvPr/>
          </p:nvSpPr>
          <p:spPr bwMode="auto">
            <a:xfrm>
              <a:off x="4349743" y="3448477"/>
              <a:ext cx="113295" cy="113295"/>
            </a:xfrm>
            <a:prstGeom prst="rect">
              <a:avLst/>
            </a:prstGeom>
            <a:solidFill>
              <a:schemeClr val="tx2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íṥľïḓé">
              <a:extLst>
                <a:ext uri="{FF2B5EF4-FFF2-40B4-BE49-F238E27FC236}">
                  <a16:creationId xmlns:a16="http://schemas.microsoft.com/office/drawing/2014/main" id="{F4515CF7-9CF8-4255-866D-ED9BF630D505}"/>
                </a:ext>
              </a:extLst>
            </p:cNvPr>
            <p:cNvSpPr/>
            <p:nvPr/>
          </p:nvSpPr>
          <p:spPr bwMode="auto">
            <a:xfrm>
              <a:off x="4328590" y="3358748"/>
              <a:ext cx="53437" cy="53437"/>
            </a:xfrm>
            <a:prstGeom prst="rect">
              <a:avLst/>
            </a:prstGeom>
            <a:solidFill>
              <a:schemeClr val="tx2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cxnSp>
          <p:nvCxnSpPr>
            <p:cNvPr id="143" name="直接连接符 142">
              <a:extLst>
                <a:ext uri="{FF2B5EF4-FFF2-40B4-BE49-F238E27FC236}">
                  <a16:creationId xmlns:a16="http://schemas.microsoft.com/office/drawing/2014/main" id="{F271F6F6-3167-4A56-A7BC-21979A3A6F5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75"/>
              <a:ext cx="4131969" cy="0"/>
            </a:xfrm>
            <a:prstGeom prst="line">
              <a:avLst/>
            </a:prstGeom>
            <a:ln>
              <a:solidFill>
                <a:schemeClr val="tx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íṩļiḋè">
              <a:extLst>
                <a:ext uri="{FF2B5EF4-FFF2-40B4-BE49-F238E27FC236}">
                  <a16:creationId xmlns:a16="http://schemas.microsoft.com/office/drawing/2014/main" id="{36C382C0-123F-4548-A75D-B398D67929AB}"/>
                </a:ext>
              </a:extLst>
            </p:cNvPr>
            <p:cNvSpPr/>
            <p:nvPr/>
          </p:nvSpPr>
          <p:spPr bwMode="auto">
            <a:xfrm>
              <a:off x="4111855" y="3406215"/>
              <a:ext cx="45719" cy="45720"/>
            </a:xfrm>
            <a:prstGeom prst="rect">
              <a:avLst/>
            </a:prstGeom>
            <a:solidFill>
              <a:schemeClr val="tx2"/>
            </a:solidFill>
            <a:ln w="19050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iṡḷiḑè">
              <a:extLst>
                <a:ext uri="{FF2B5EF4-FFF2-40B4-BE49-F238E27FC236}">
                  <a16:creationId xmlns:a16="http://schemas.microsoft.com/office/drawing/2014/main" id="{D64D8D37-31F6-45CB-B6BD-2AC5280EF188}"/>
                </a:ext>
              </a:extLst>
            </p:cNvPr>
            <p:cNvSpPr txBox="1"/>
            <p:nvPr/>
          </p:nvSpPr>
          <p:spPr>
            <a:xfrm>
              <a:off x="4947000" y="3561772"/>
              <a:ext cx="1296144" cy="23923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 fontScale="92500" lnSpcReduction="10000"/>
            </a:bodyPr>
            <a:lstStyle/>
            <a:p>
              <a:pPr algn="ctr"/>
              <a:r>
                <a:rPr lang="en-US" altLang="zh-CN" dirty="0"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CO</a:t>
              </a:r>
              <a:r>
                <a:rPr lang="en-US" altLang="zh-CN" sz="100" dirty="0"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 </a:t>
              </a:r>
              <a:r>
                <a:rPr lang="en-US" altLang="zh-CN" dirty="0"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NTENTS</a:t>
              </a:r>
            </a:p>
          </p:txBody>
        </p:sp>
        <p:sp>
          <p:nvSpPr>
            <p:cNvPr id="146" name="işliḓe">
              <a:extLst>
                <a:ext uri="{FF2B5EF4-FFF2-40B4-BE49-F238E27FC236}">
                  <a16:creationId xmlns:a16="http://schemas.microsoft.com/office/drawing/2014/main" id="{366E9D5B-BD44-4B8B-BC91-930C5C2B0635}"/>
                </a:ext>
              </a:extLst>
            </p:cNvPr>
            <p:cNvSpPr txBox="1"/>
            <p:nvPr/>
          </p:nvSpPr>
          <p:spPr>
            <a:xfrm>
              <a:off x="4947000" y="2946219"/>
              <a:ext cx="1296144" cy="615553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/>
            </a:bodyPr>
            <a:lstStyle/>
            <a:p>
              <a:pPr algn="dist"/>
              <a:r>
                <a:rPr lang="zh-CN" altLang="en-US" sz="4000" b="1" dirty="0"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目</a:t>
              </a:r>
              <a:r>
                <a:rPr lang="zh-CN" altLang="en-US" sz="100" b="1" dirty="0"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 </a:t>
              </a:r>
              <a:r>
                <a:rPr lang="zh-CN" altLang="en-US" sz="4000" b="1" dirty="0"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录</a:t>
              </a:r>
            </a:p>
          </p:txBody>
        </p:sp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9D104270-32FD-430D-9CEC-5394F2931244}"/>
                </a:ext>
              </a:extLst>
            </p:cNvPr>
            <p:cNvGrpSpPr/>
            <p:nvPr/>
          </p:nvGrpSpPr>
          <p:grpSpPr>
            <a:xfrm>
              <a:off x="7616881" y="1849014"/>
              <a:ext cx="3906637" cy="3664746"/>
              <a:chOff x="7616881" y="1849014"/>
              <a:chExt cx="3906637" cy="3664746"/>
            </a:xfrm>
          </p:grpSpPr>
          <p:sp>
            <p:nvSpPr>
              <p:cNvPr id="148" name="ïşlîḋè">
                <a:extLst>
                  <a:ext uri="{FF2B5EF4-FFF2-40B4-BE49-F238E27FC236}">
                    <a16:creationId xmlns:a16="http://schemas.microsoft.com/office/drawing/2014/main" id="{C36D6D27-47A2-40B6-972B-50C1A6793283}"/>
                  </a:ext>
                </a:extLst>
              </p:cNvPr>
              <p:cNvSpPr/>
              <p:nvPr/>
            </p:nvSpPr>
            <p:spPr bwMode="auto">
              <a:xfrm>
                <a:off x="8121000" y="2261896"/>
                <a:ext cx="3399488" cy="29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endParaRPr lang="en-US" altLang="zh-CN" sz="900" dirty="0"/>
              </a:p>
            </p:txBody>
          </p:sp>
          <p:sp>
            <p:nvSpPr>
              <p:cNvPr id="149" name="iṥḻïḍè">
                <a:extLst>
                  <a:ext uri="{FF2B5EF4-FFF2-40B4-BE49-F238E27FC236}">
                    <a16:creationId xmlns:a16="http://schemas.microsoft.com/office/drawing/2014/main" id="{D47A4822-9443-47A4-B73F-2E4FDDA72C31}"/>
                  </a:ext>
                </a:extLst>
              </p:cNvPr>
              <p:cNvSpPr txBox="1"/>
              <p:nvPr/>
            </p:nvSpPr>
            <p:spPr bwMode="auto">
              <a:xfrm>
                <a:off x="8121000" y="1849014"/>
                <a:ext cx="3399488" cy="572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sz="2400" b="1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背景介绍</a:t>
                </a:r>
              </a:p>
            </p:txBody>
          </p:sp>
          <p:sp>
            <p:nvSpPr>
              <p:cNvPr id="150" name="ïsļiḋe">
                <a:extLst>
                  <a:ext uri="{FF2B5EF4-FFF2-40B4-BE49-F238E27FC236}">
                    <a16:creationId xmlns:a16="http://schemas.microsoft.com/office/drawing/2014/main" id="{E58098B2-3145-4B27-AA18-977541E2E024}"/>
                  </a:ext>
                </a:extLst>
              </p:cNvPr>
              <p:cNvSpPr txBox="1"/>
              <p:nvPr/>
            </p:nvSpPr>
            <p:spPr>
              <a:xfrm>
                <a:off x="7616881" y="1939270"/>
                <a:ext cx="446918" cy="482304"/>
              </a:xfrm>
              <a:prstGeom prst="rect">
                <a:avLst/>
              </a:prstGeom>
              <a:noFill/>
            </p:spPr>
            <p:txBody>
              <a:bodyPr wrap="none" anchor="ctr">
                <a:prstTxWarp prst="textPlain">
                  <a:avLst/>
                </a:prstTxWarp>
                <a:normAutofit fontScale="77500" lnSpcReduction="20000"/>
              </a:bodyPr>
              <a:lstStyle/>
              <a:p>
                <a:pPr algn="ctr"/>
                <a:r>
                  <a:rPr lang="en-US" altLang="zh-CN" sz="4000">
                    <a:solidFill>
                      <a:schemeClr val="accent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</a:t>
                </a:r>
                <a:r>
                  <a:rPr lang="en-US" altLang="zh-CN" sz="100">
                    <a:solidFill>
                      <a:schemeClr val="accent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 </a:t>
                </a:r>
                <a:r>
                  <a:rPr lang="en-US" altLang="zh-CN" sz="4000">
                    <a:solidFill>
                      <a:schemeClr val="accent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1</a:t>
                </a:r>
                <a:endParaRPr lang="en-US" altLang="zh-CN" sz="40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  <p:cxnSp>
            <p:nvCxnSpPr>
              <p:cNvPr id="151" name="直接连接符 150">
                <a:extLst>
                  <a:ext uri="{FF2B5EF4-FFF2-40B4-BE49-F238E27FC236}">
                    <a16:creationId xmlns:a16="http://schemas.microsoft.com/office/drawing/2014/main" id="{F1F62322-F3F4-4AA9-947D-81E7BA2FAF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6881" y="2645442"/>
                <a:ext cx="3906637" cy="0"/>
              </a:xfrm>
              <a:prstGeom prst="line">
                <a:avLst/>
              </a:prstGeom>
              <a:ln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ïṡḷíďè">
                <a:extLst>
                  <a:ext uri="{FF2B5EF4-FFF2-40B4-BE49-F238E27FC236}">
                    <a16:creationId xmlns:a16="http://schemas.microsoft.com/office/drawing/2014/main" id="{821BD649-9DC0-4A94-8A25-AD6D4F31C5D8}"/>
                  </a:ext>
                </a:extLst>
              </p:cNvPr>
              <p:cNvSpPr/>
              <p:nvPr/>
            </p:nvSpPr>
            <p:spPr bwMode="auto">
              <a:xfrm>
                <a:off x="8121000" y="3218002"/>
                <a:ext cx="3399488" cy="29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endParaRPr lang="en-US" altLang="zh-CN" sz="900" dirty="0"/>
              </a:p>
            </p:txBody>
          </p:sp>
          <p:sp>
            <p:nvSpPr>
              <p:cNvPr id="153" name="ïṣľîḓè">
                <a:extLst>
                  <a:ext uri="{FF2B5EF4-FFF2-40B4-BE49-F238E27FC236}">
                    <a16:creationId xmlns:a16="http://schemas.microsoft.com/office/drawing/2014/main" id="{C3036A7F-F3CA-4636-BD5A-C2F9F7FD2544}"/>
                  </a:ext>
                </a:extLst>
              </p:cNvPr>
              <p:cNvSpPr txBox="1"/>
              <p:nvPr/>
            </p:nvSpPr>
            <p:spPr bwMode="auto">
              <a:xfrm>
                <a:off x="8121000" y="2805120"/>
                <a:ext cx="3399488" cy="572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sz="2400" b="1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业务耗时分析</a:t>
                </a:r>
              </a:p>
            </p:txBody>
          </p:sp>
          <p:sp>
            <p:nvSpPr>
              <p:cNvPr id="154" name="îśḷídê">
                <a:extLst>
                  <a:ext uri="{FF2B5EF4-FFF2-40B4-BE49-F238E27FC236}">
                    <a16:creationId xmlns:a16="http://schemas.microsoft.com/office/drawing/2014/main" id="{E697C3CC-DA0E-4EB6-AB07-549410632311}"/>
                  </a:ext>
                </a:extLst>
              </p:cNvPr>
              <p:cNvSpPr txBox="1"/>
              <p:nvPr/>
            </p:nvSpPr>
            <p:spPr>
              <a:xfrm>
                <a:off x="7616881" y="2895376"/>
                <a:ext cx="446918" cy="482304"/>
              </a:xfrm>
              <a:prstGeom prst="rect">
                <a:avLst/>
              </a:prstGeom>
              <a:noFill/>
            </p:spPr>
            <p:txBody>
              <a:bodyPr wrap="none" anchor="ctr">
                <a:prstTxWarp prst="textPlain">
                  <a:avLst/>
                </a:prstTxWarp>
                <a:normAutofit fontScale="77500" lnSpcReduction="20000"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accent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</a:t>
                </a:r>
                <a:r>
                  <a:rPr lang="en-US" altLang="zh-CN" sz="100" dirty="0">
                    <a:solidFill>
                      <a:schemeClr val="accent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 </a:t>
                </a:r>
                <a:r>
                  <a:rPr lang="en-US" altLang="zh-CN" sz="4000" dirty="0">
                    <a:solidFill>
                      <a:schemeClr val="accent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2</a:t>
                </a:r>
              </a:p>
            </p:txBody>
          </p:sp>
          <p:cxnSp>
            <p:nvCxnSpPr>
              <p:cNvPr id="155" name="直接连接符 154">
                <a:extLst>
                  <a:ext uri="{FF2B5EF4-FFF2-40B4-BE49-F238E27FC236}">
                    <a16:creationId xmlns:a16="http://schemas.microsoft.com/office/drawing/2014/main" id="{3ECA755B-B132-4502-B451-EC14B45D5B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6881" y="3601548"/>
                <a:ext cx="3906637" cy="0"/>
              </a:xfrm>
              <a:prstGeom prst="line">
                <a:avLst/>
              </a:prstGeom>
              <a:ln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6" name="íṧ1iďé">
                <a:extLst>
                  <a:ext uri="{FF2B5EF4-FFF2-40B4-BE49-F238E27FC236}">
                    <a16:creationId xmlns:a16="http://schemas.microsoft.com/office/drawing/2014/main" id="{2937D651-FA45-478E-B518-C508886C6946}"/>
                  </a:ext>
                </a:extLst>
              </p:cNvPr>
              <p:cNvSpPr/>
              <p:nvPr/>
            </p:nvSpPr>
            <p:spPr bwMode="auto">
              <a:xfrm>
                <a:off x="8121000" y="4174108"/>
                <a:ext cx="3399488" cy="29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endParaRPr lang="en-US" altLang="zh-CN" sz="900" dirty="0"/>
              </a:p>
            </p:txBody>
          </p:sp>
          <p:sp>
            <p:nvSpPr>
              <p:cNvPr id="157" name="í$ḻíḍè">
                <a:extLst>
                  <a:ext uri="{FF2B5EF4-FFF2-40B4-BE49-F238E27FC236}">
                    <a16:creationId xmlns:a16="http://schemas.microsoft.com/office/drawing/2014/main" id="{81F9BD42-2189-4043-B45B-CF5C15ADD91B}"/>
                  </a:ext>
                </a:extLst>
              </p:cNvPr>
              <p:cNvSpPr txBox="1"/>
              <p:nvPr/>
            </p:nvSpPr>
            <p:spPr bwMode="auto">
              <a:xfrm>
                <a:off x="8121000" y="3761226"/>
                <a:ext cx="3399488" cy="572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sz="2400" b="1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SQL</a:t>
                </a:r>
                <a:r>
                  <a:rPr lang="zh-CN" altLang="en-US" sz="2400" b="1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优化</a:t>
                </a:r>
              </a:p>
            </p:txBody>
          </p:sp>
          <p:sp>
            <p:nvSpPr>
              <p:cNvPr id="158" name="ïşļidè">
                <a:extLst>
                  <a:ext uri="{FF2B5EF4-FFF2-40B4-BE49-F238E27FC236}">
                    <a16:creationId xmlns:a16="http://schemas.microsoft.com/office/drawing/2014/main" id="{7A5573F8-DA9A-4489-AEC8-A455E2C0D352}"/>
                  </a:ext>
                </a:extLst>
              </p:cNvPr>
              <p:cNvSpPr txBox="1"/>
              <p:nvPr/>
            </p:nvSpPr>
            <p:spPr>
              <a:xfrm>
                <a:off x="7616881" y="3851482"/>
                <a:ext cx="446918" cy="482304"/>
              </a:xfrm>
              <a:prstGeom prst="rect">
                <a:avLst/>
              </a:prstGeom>
              <a:noFill/>
            </p:spPr>
            <p:txBody>
              <a:bodyPr wrap="none" anchor="ctr">
                <a:prstTxWarp prst="textPlain">
                  <a:avLst/>
                </a:prstTxWarp>
                <a:normAutofit fontScale="77500" lnSpcReduction="20000"/>
              </a:bodyPr>
              <a:lstStyle/>
              <a:p>
                <a:pPr algn="ctr"/>
                <a:r>
                  <a:rPr lang="en-US" altLang="zh-CN" sz="4000">
                    <a:solidFill>
                      <a:schemeClr val="accent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</a:t>
                </a:r>
                <a:r>
                  <a:rPr lang="en-US" altLang="zh-CN" sz="100">
                    <a:solidFill>
                      <a:schemeClr val="accent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 </a:t>
                </a:r>
                <a:r>
                  <a:rPr lang="en-US" altLang="zh-CN" sz="4000">
                    <a:solidFill>
                      <a:schemeClr val="accent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3</a:t>
                </a:r>
                <a:endParaRPr lang="en-US" altLang="zh-CN" sz="40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  <p:cxnSp>
            <p:nvCxnSpPr>
              <p:cNvPr id="159" name="直接连接符 158">
                <a:extLst>
                  <a:ext uri="{FF2B5EF4-FFF2-40B4-BE49-F238E27FC236}">
                    <a16:creationId xmlns:a16="http://schemas.microsoft.com/office/drawing/2014/main" id="{994F983E-B96A-4E25-AF9B-0CBE2A24B1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6881" y="4557654"/>
                <a:ext cx="3906637" cy="0"/>
              </a:xfrm>
              <a:prstGeom prst="line">
                <a:avLst/>
              </a:prstGeom>
              <a:ln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0" name="íṥ1ïďé">
                <a:extLst>
                  <a:ext uri="{FF2B5EF4-FFF2-40B4-BE49-F238E27FC236}">
                    <a16:creationId xmlns:a16="http://schemas.microsoft.com/office/drawing/2014/main" id="{9256BBE8-454A-455F-9B86-82E693D38466}"/>
                  </a:ext>
                </a:extLst>
              </p:cNvPr>
              <p:cNvSpPr/>
              <p:nvPr/>
            </p:nvSpPr>
            <p:spPr bwMode="auto">
              <a:xfrm>
                <a:off x="8121000" y="5130214"/>
                <a:ext cx="3399488" cy="29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0000" tIns="46800" rIns="90000" bIns="46800" anchor="t" anchorCtr="0">
                <a:norm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endParaRPr lang="en-US" altLang="zh-CN" sz="900" dirty="0"/>
              </a:p>
            </p:txBody>
          </p:sp>
          <p:sp>
            <p:nvSpPr>
              <p:cNvPr id="161" name="iṥḷîḋe">
                <a:extLst>
                  <a:ext uri="{FF2B5EF4-FFF2-40B4-BE49-F238E27FC236}">
                    <a16:creationId xmlns:a16="http://schemas.microsoft.com/office/drawing/2014/main" id="{97BA219F-CDB8-4F18-8A52-C62FEED99AD7}"/>
                  </a:ext>
                </a:extLst>
              </p:cNvPr>
              <p:cNvSpPr txBox="1"/>
              <p:nvPr/>
            </p:nvSpPr>
            <p:spPr bwMode="auto">
              <a:xfrm>
                <a:off x="8121000" y="4717332"/>
                <a:ext cx="3399488" cy="5725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Autofit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zh-CN" altLang="en-US" sz="2400" b="1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后续实践</a:t>
                </a:r>
              </a:p>
            </p:txBody>
          </p:sp>
          <p:sp>
            <p:nvSpPr>
              <p:cNvPr id="162" name="îṩḻïďè">
                <a:extLst>
                  <a:ext uri="{FF2B5EF4-FFF2-40B4-BE49-F238E27FC236}">
                    <a16:creationId xmlns:a16="http://schemas.microsoft.com/office/drawing/2014/main" id="{F345A304-40D6-4EAE-8EE1-E91281D8F19A}"/>
                  </a:ext>
                </a:extLst>
              </p:cNvPr>
              <p:cNvSpPr txBox="1"/>
              <p:nvPr/>
            </p:nvSpPr>
            <p:spPr>
              <a:xfrm>
                <a:off x="7616881" y="4807588"/>
                <a:ext cx="446918" cy="482304"/>
              </a:xfrm>
              <a:prstGeom prst="rect">
                <a:avLst/>
              </a:prstGeom>
              <a:noFill/>
            </p:spPr>
            <p:txBody>
              <a:bodyPr wrap="none" anchor="ctr">
                <a:prstTxWarp prst="textPlain">
                  <a:avLst/>
                </a:prstTxWarp>
                <a:normAutofit fontScale="77500" lnSpcReduction="20000"/>
              </a:bodyPr>
              <a:lstStyle/>
              <a:p>
                <a:pPr algn="ctr"/>
                <a:r>
                  <a:rPr lang="en-US" altLang="zh-CN" sz="4000">
                    <a:solidFill>
                      <a:schemeClr val="accent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0</a:t>
                </a:r>
                <a:r>
                  <a:rPr lang="en-US" altLang="zh-CN" sz="100">
                    <a:solidFill>
                      <a:schemeClr val="accent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 </a:t>
                </a:r>
                <a:r>
                  <a:rPr lang="en-US" altLang="zh-CN" sz="4000">
                    <a:solidFill>
                      <a:schemeClr val="accent1">
                        <a:lumMod val="100000"/>
                      </a:schemeClr>
                    </a:solidFill>
                    <a:latin typeface="Impact" panose="020B0806030902050204" pitchFamily="34" charset="0"/>
                  </a:rPr>
                  <a:t>4</a:t>
                </a:r>
                <a:endParaRPr lang="en-US" altLang="zh-CN" sz="4000" dirty="0">
                  <a:solidFill>
                    <a:schemeClr val="accent1">
                      <a:lumMod val="100000"/>
                    </a:schemeClr>
                  </a:solidFill>
                  <a:latin typeface="Impact" panose="020B0806030902050204" pitchFamily="34" charset="0"/>
                </a:endParaRPr>
              </a:p>
            </p:txBody>
          </p:sp>
          <p:cxnSp>
            <p:nvCxnSpPr>
              <p:cNvPr id="163" name="直接连接符 162">
                <a:extLst>
                  <a:ext uri="{FF2B5EF4-FFF2-40B4-BE49-F238E27FC236}">
                    <a16:creationId xmlns:a16="http://schemas.microsoft.com/office/drawing/2014/main" id="{BAD16893-E043-4363-A6D0-939AC5710A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16881" y="5513760"/>
                <a:ext cx="3906637" cy="0"/>
              </a:xfrm>
              <a:prstGeom prst="line">
                <a:avLst/>
              </a:prstGeom>
              <a:ln>
                <a:solidFill>
                  <a:schemeClr val="tx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0262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95"/>
    </mc:Choice>
    <mc:Fallback xmlns="">
      <p:transition spd="slow" advTm="7295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F137C25-EA9D-4477-BB65-D47182C3B4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59" y="193814"/>
            <a:ext cx="416279" cy="352668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E9B575A-74AE-40CB-A7A1-997E127EC969}"/>
              </a:ext>
            </a:extLst>
          </p:cNvPr>
          <p:cNvSpPr/>
          <p:nvPr/>
        </p:nvSpPr>
        <p:spPr>
          <a:xfrm>
            <a:off x="1056480" y="340002"/>
            <a:ext cx="39600" cy="324000"/>
          </a:xfrm>
          <a:prstGeom prst="rect">
            <a:avLst/>
          </a:prstGeom>
          <a:solidFill>
            <a:srgbClr val="F794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D8878B4-A000-4DBA-95E6-BEC5FECC7186}"/>
              </a:ext>
            </a:extLst>
          </p:cNvPr>
          <p:cNvSpPr txBox="1"/>
          <p:nvPr/>
        </p:nvSpPr>
        <p:spPr>
          <a:xfrm>
            <a:off x="1240669" y="183171"/>
            <a:ext cx="63020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后续实践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BA9547A-2CEE-402F-BA68-248B062F9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56" name="#24931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CFB8F72-C65A-4ADE-ABFB-771E0B69B601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90259" y="1647080"/>
            <a:ext cx="11811482" cy="3563840"/>
            <a:chOff x="669926" y="2067416"/>
            <a:chExt cx="10848974" cy="3273425"/>
          </a:xfrm>
        </p:grpSpPr>
        <p:grpSp>
          <p:nvGrpSpPr>
            <p:cNvPr id="57" name="íṡļiḓê">
              <a:extLst>
                <a:ext uri="{FF2B5EF4-FFF2-40B4-BE49-F238E27FC236}">
                  <a16:creationId xmlns:a16="http://schemas.microsoft.com/office/drawing/2014/main" id="{F9B9D93B-56CE-4834-874A-FCEAA1A3C30A}"/>
                </a:ext>
              </a:extLst>
            </p:cNvPr>
            <p:cNvGrpSpPr/>
            <p:nvPr/>
          </p:nvGrpSpPr>
          <p:grpSpPr>
            <a:xfrm>
              <a:off x="4168635" y="2067416"/>
              <a:ext cx="3854730" cy="2903257"/>
              <a:chOff x="3713736" y="2067416"/>
              <a:chExt cx="3854730" cy="2903257"/>
            </a:xfrm>
          </p:grpSpPr>
          <p:sp>
            <p:nvSpPr>
              <p:cNvPr id="68" name="îṥḻïḓê">
                <a:extLst>
                  <a:ext uri="{FF2B5EF4-FFF2-40B4-BE49-F238E27FC236}">
                    <a16:creationId xmlns:a16="http://schemas.microsoft.com/office/drawing/2014/main" id="{92ABD3BD-72CC-452C-9BB4-CF6269AE4087}"/>
                  </a:ext>
                </a:extLst>
              </p:cNvPr>
              <p:cNvSpPr/>
              <p:nvPr/>
            </p:nvSpPr>
            <p:spPr>
              <a:xfrm flipH="1">
                <a:off x="3713736" y="2096159"/>
                <a:ext cx="2247773" cy="1735792"/>
              </a:xfrm>
              <a:custGeom>
                <a:avLst/>
                <a:gdLst>
                  <a:gd name="connsiteX0" fmla="*/ 1500961 w 2402522"/>
                  <a:gd name="connsiteY0" fmla="*/ 379 h 1855293"/>
                  <a:gd name="connsiteX1" fmla="*/ 2258040 w 2402522"/>
                  <a:gd name="connsiteY1" fmla="*/ 430391 h 1855293"/>
                  <a:gd name="connsiteX2" fmla="*/ 2324916 w 2402522"/>
                  <a:gd name="connsiteY2" fmla="*/ 1298497 h 1855293"/>
                  <a:gd name="connsiteX3" fmla="*/ 1972131 w 2402522"/>
                  <a:gd name="connsiteY3" fmla="*/ 1709958 h 1855293"/>
                  <a:gd name="connsiteX4" fmla="*/ 1804289 w 2402522"/>
                  <a:gd name="connsiteY4" fmla="*/ 1794183 h 1855293"/>
                  <a:gd name="connsiteX5" fmla="*/ 1703481 w 2402522"/>
                  <a:gd name="connsiteY5" fmla="*/ 1821496 h 1855293"/>
                  <a:gd name="connsiteX6" fmla="*/ 1705549 w 2402522"/>
                  <a:gd name="connsiteY6" fmla="*/ 1824741 h 1855293"/>
                  <a:gd name="connsiteX7" fmla="*/ 1686949 w 2402522"/>
                  <a:gd name="connsiteY7" fmla="*/ 1825975 h 1855293"/>
                  <a:gd name="connsiteX8" fmla="*/ 1628410 w 2402522"/>
                  <a:gd name="connsiteY8" fmla="*/ 1841834 h 1855293"/>
                  <a:gd name="connsiteX9" fmla="*/ 1539068 w 2402522"/>
                  <a:gd name="connsiteY9" fmla="*/ 1852302 h 1855293"/>
                  <a:gd name="connsiteX10" fmla="*/ 1472337 w 2402522"/>
                  <a:gd name="connsiteY10" fmla="*/ 1853614 h 1855293"/>
                  <a:gd name="connsiteX11" fmla="*/ 1472337 w 2402522"/>
                  <a:gd name="connsiteY11" fmla="*/ 1855293 h 1855293"/>
                  <a:gd name="connsiteX12" fmla="*/ 0 w 2402522"/>
                  <a:gd name="connsiteY12" fmla="*/ 1855293 h 1855293"/>
                  <a:gd name="connsiteX13" fmla="*/ 369083 w 2402522"/>
                  <a:gd name="connsiteY13" fmla="*/ 1074912 h 1855293"/>
                  <a:gd name="connsiteX14" fmla="*/ 444650 w 2402522"/>
                  <a:gd name="connsiteY14" fmla="*/ 931337 h 1855293"/>
                  <a:gd name="connsiteX15" fmla="*/ 644898 w 2402522"/>
                  <a:gd name="connsiteY15" fmla="*/ 514845 h 1855293"/>
                  <a:gd name="connsiteX16" fmla="*/ 645800 w 2402522"/>
                  <a:gd name="connsiteY16" fmla="*/ 515278 h 1855293"/>
                  <a:gd name="connsiteX17" fmla="*/ 665339 w 2402522"/>
                  <a:gd name="connsiteY17" fmla="*/ 475771 h 1855293"/>
                  <a:gd name="connsiteX18" fmla="*/ 712840 w 2402522"/>
                  <a:gd name="connsiteY18" fmla="*/ 399380 h 1855293"/>
                  <a:gd name="connsiteX19" fmla="*/ 750416 w 2402522"/>
                  <a:gd name="connsiteY19" fmla="*/ 350396 h 1855293"/>
                  <a:gd name="connsiteX20" fmla="*/ 757540 w 2402522"/>
                  <a:gd name="connsiteY20" fmla="*/ 336863 h 1855293"/>
                  <a:gd name="connsiteX21" fmla="*/ 759019 w 2402522"/>
                  <a:gd name="connsiteY21" fmla="*/ 339183 h 1855293"/>
                  <a:gd name="connsiteX22" fmla="*/ 768048 w 2402522"/>
                  <a:gd name="connsiteY22" fmla="*/ 327413 h 1855293"/>
                  <a:gd name="connsiteX23" fmla="*/ 978474 w 2402522"/>
                  <a:gd name="connsiteY23" fmla="*/ 144481 h 1855293"/>
                  <a:gd name="connsiteX24" fmla="*/ 1500961 w 2402522"/>
                  <a:gd name="connsiteY24" fmla="*/ 379 h 1855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402522" h="1855293">
                    <a:moveTo>
                      <a:pt x="1500961" y="379"/>
                    </a:moveTo>
                    <a:cubicBezTo>
                      <a:pt x="1798454" y="8885"/>
                      <a:pt x="2086546" y="160207"/>
                      <a:pt x="2258040" y="430391"/>
                    </a:cubicBezTo>
                    <a:cubicBezTo>
                      <a:pt x="2429535" y="700575"/>
                      <a:pt x="2443843" y="1025676"/>
                      <a:pt x="2324916" y="1298497"/>
                    </a:cubicBezTo>
                    <a:cubicBezTo>
                      <a:pt x="2253561" y="1462190"/>
                      <a:pt x="2134241" y="1607061"/>
                      <a:pt x="1972131" y="1709958"/>
                    </a:cubicBezTo>
                    <a:cubicBezTo>
                      <a:pt x="1918094" y="1744257"/>
                      <a:pt x="1861861" y="1772268"/>
                      <a:pt x="1804289" y="1794183"/>
                    </a:cubicBezTo>
                    <a:lnTo>
                      <a:pt x="1703481" y="1821496"/>
                    </a:lnTo>
                    <a:lnTo>
                      <a:pt x="1705549" y="1824741"/>
                    </a:lnTo>
                    <a:lnTo>
                      <a:pt x="1686949" y="1825975"/>
                    </a:lnTo>
                    <a:lnTo>
                      <a:pt x="1628410" y="1841834"/>
                    </a:lnTo>
                    <a:cubicBezTo>
                      <a:pt x="1598714" y="1846791"/>
                      <a:pt x="1568897" y="1850273"/>
                      <a:pt x="1539068" y="1852302"/>
                    </a:cubicBezTo>
                    <a:lnTo>
                      <a:pt x="1472337" y="1853614"/>
                    </a:lnTo>
                    <a:lnTo>
                      <a:pt x="1472337" y="1855293"/>
                    </a:lnTo>
                    <a:lnTo>
                      <a:pt x="0" y="1855293"/>
                    </a:lnTo>
                    <a:lnTo>
                      <a:pt x="369083" y="1074912"/>
                    </a:lnTo>
                    <a:lnTo>
                      <a:pt x="444650" y="931337"/>
                    </a:lnTo>
                    <a:lnTo>
                      <a:pt x="644898" y="514845"/>
                    </a:lnTo>
                    <a:lnTo>
                      <a:pt x="645800" y="515278"/>
                    </a:lnTo>
                    <a:lnTo>
                      <a:pt x="665339" y="475771"/>
                    </a:lnTo>
                    <a:cubicBezTo>
                      <a:pt x="679872" y="449642"/>
                      <a:pt x="695714" y="424142"/>
                      <a:pt x="712840" y="399380"/>
                    </a:cubicBezTo>
                    <a:lnTo>
                      <a:pt x="750416" y="350396"/>
                    </a:lnTo>
                    <a:lnTo>
                      <a:pt x="757540" y="336863"/>
                    </a:lnTo>
                    <a:lnTo>
                      <a:pt x="759019" y="339183"/>
                    </a:lnTo>
                    <a:lnTo>
                      <a:pt x="768048" y="327413"/>
                    </a:lnTo>
                    <a:cubicBezTo>
                      <a:pt x="827061" y="257872"/>
                      <a:pt x="897418" y="195929"/>
                      <a:pt x="978474" y="144481"/>
                    </a:cubicBezTo>
                    <a:cubicBezTo>
                      <a:pt x="1140584" y="41585"/>
                      <a:pt x="1322465" y="-4725"/>
                      <a:pt x="1500961" y="379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9" name="í$ḻiḍê">
                <a:extLst>
                  <a:ext uri="{FF2B5EF4-FFF2-40B4-BE49-F238E27FC236}">
                    <a16:creationId xmlns:a16="http://schemas.microsoft.com/office/drawing/2014/main" id="{FECD178E-4A12-4E6E-AB47-875C000B7290}"/>
                  </a:ext>
                </a:extLst>
              </p:cNvPr>
              <p:cNvSpPr/>
              <p:nvPr/>
            </p:nvSpPr>
            <p:spPr>
              <a:xfrm flipH="1" flipV="1">
                <a:off x="4486914" y="3831951"/>
                <a:ext cx="1474595" cy="1138722"/>
              </a:xfrm>
              <a:custGeom>
                <a:avLst/>
                <a:gdLst>
                  <a:gd name="connsiteX0" fmla="*/ 1500961 w 2402522"/>
                  <a:gd name="connsiteY0" fmla="*/ 379 h 1855293"/>
                  <a:gd name="connsiteX1" fmla="*/ 2258040 w 2402522"/>
                  <a:gd name="connsiteY1" fmla="*/ 430391 h 1855293"/>
                  <a:gd name="connsiteX2" fmla="*/ 2324916 w 2402522"/>
                  <a:gd name="connsiteY2" fmla="*/ 1298497 h 1855293"/>
                  <a:gd name="connsiteX3" fmla="*/ 1972131 w 2402522"/>
                  <a:gd name="connsiteY3" fmla="*/ 1709958 h 1855293"/>
                  <a:gd name="connsiteX4" fmla="*/ 1804289 w 2402522"/>
                  <a:gd name="connsiteY4" fmla="*/ 1794183 h 1855293"/>
                  <a:gd name="connsiteX5" fmla="*/ 1703481 w 2402522"/>
                  <a:gd name="connsiteY5" fmla="*/ 1821496 h 1855293"/>
                  <a:gd name="connsiteX6" fmla="*/ 1705549 w 2402522"/>
                  <a:gd name="connsiteY6" fmla="*/ 1824741 h 1855293"/>
                  <a:gd name="connsiteX7" fmla="*/ 1686949 w 2402522"/>
                  <a:gd name="connsiteY7" fmla="*/ 1825975 h 1855293"/>
                  <a:gd name="connsiteX8" fmla="*/ 1628410 w 2402522"/>
                  <a:gd name="connsiteY8" fmla="*/ 1841834 h 1855293"/>
                  <a:gd name="connsiteX9" fmla="*/ 1539068 w 2402522"/>
                  <a:gd name="connsiteY9" fmla="*/ 1852302 h 1855293"/>
                  <a:gd name="connsiteX10" fmla="*/ 1472337 w 2402522"/>
                  <a:gd name="connsiteY10" fmla="*/ 1853614 h 1855293"/>
                  <a:gd name="connsiteX11" fmla="*/ 1472337 w 2402522"/>
                  <a:gd name="connsiteY11" fmla="*/ 1855293 h 1855293"/>
                  <a:gd name="connsiteX12" fmla="*/ 0 w 2402522"/>
                  <a:gd name="connsiteY12" fmla="*/ 1855293 h 1855293"/>
                  <a:gd name="connsiteX13" fmla="*/ 369083 w 2402522"/>
                  <a:gd name="connsiteY13" fmla="*/ 1074912 h 1855293"/>
                  <a:gd name="connsiteX14" fmla="*/ 444650 w 2402522"/>
                  <a:gd name="connsiteY14" fmla="*/ 931337 h 1855293"/>
                  <a:gd name="connsiteX15" fmla="*/ 644898 w 2402522"/>
                  <a:gd name="connsiteY15" fmla="*/ 514845 h 1855293"/>
                  <a:gd name="connsiteX16" fmla="*/ 645800 w 2402522"/>
                  <a:gd name="connsiteY16" fmla="*/ 515278 h 1855293"/>
                  <a:gd name="connsiteX17" fmla="*/ 665339 w 2402522"/>
                  <a:gd name="connsiteY17" fmla="*/ 475771 h 1855293"/>
                  <a:gd name="connsiteX18" fmla="*/ 712840 w 2402522"/>
                  <a:gd name="connsiteY18" fmla="*/ 399380 h 1855293"/>
                  <a:gd name="connsiteX19" fmla="*/ 750416 w 2402522"/>
                  <a:gd name="connsiteY19" fmla="*/ 350396 h 1855293"/>
                  <a:gd name="connsiteX20" fmla="*/ 757540 w 2402522"/>
                  <a:gd name="connsiteY20" fmla="*/ 336863 h 1855293"/>
                  <a:gd name="connsiteX21" fmla="*/ 759019 w 2402522"/>
                  <a:gd name="connsiteY21" fmla="*/ 339183 h 1855293"/>
                  <a:gd name="connsiteX22" fmla="*/ 768048 w 2402522"/>
                  <a:gd name="connsiteY22" fmla="*/ 327413 h 1855293"/>
                  <a:gd name="connsiteX23" fmla="*/ 978474 w 2402522"/>
                  <a:gd name="connsiteY23" fmla="*/ 144481 h 1855293"/>
                  <a:gd name="connsiteX24" fmla="*/ 1500961 w 2402522"/>
                  <a:gd name="connsiteY24" fmla="*/ 379 h 1855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402522" h="1855293">
                    <a:moveTo>
                      <a:pt x="1500961" y="379"/>
                    </a:moveTo>
                    <a:cubicBezTo>
                      <a:pt x="1798454" y="8885"/>
                      <a:pt x="2086546" y="160207"/>
                      <a:pt x="2258040" y="430391"/>
                    </a:cubicBezTo>
                    <a:cubicBezTo>
                      <a:pt x="2429535" y="700575"/>
                      <a:pt x="2443843" y="1025676"/>
                      <a:pt x="2324916" y="1298497"/>
                    </a:cubicBezTo>
                    <a:cubicBezTo>
                      <a:pt x="2253561" y="1462190"/>
                      <a:pt x="2134241" y="1607061"/>
                      <a:pt x="1972131" y="1709958"/>
                    </a:cubicBezTo>
                    <a:cubicBezTo>
                      <a:pt x="1918094" y="1744257"/>
                      <a:pt x="1861861" y="1772268"/>
                      <a:pt x="1804289" y="1794183"/>
                    </a:cubicBezTo>
                    <a:lnTo>
                      <a:pt x="1703481" y="1821496"/>
                    </a:lnTo>
                    <a:lnTo>
                      <a:pt x="1705549" y="1824741"/>
                    </a:lnTo>
                    <a:lnTo>
                      <a:pt x="1686949" y="1825975"/>
                    </a:lnTo>
                    <a:lnTo>
                      <a:pt x="1628410" y="1841834"/>
                    </a:lnTo>
                    <a:cubicBezTo>
                      <a:pt x="1598714" y="1846791"/>
                      <a:pt x="1568897" y="1850273"/>
                      <a:pt x="1539068" y="1852302"/>
                    </a:cubicBezTo>
                    <a:lnTo>
                      <a:pt x="1472337" y="1853614"/>
                    </a:lnTo>
                    <a:lnTo>
                      <a:pt x="1472337" y="1855293"/>
                    </a:lnTo>
                    <a:lnTo>
                      <a:pt x="0" y="1855293"/>
                    </a:lnTo>
                    <a:lnTo>
                      <a:pt x="369083" y="1074912"/>
                    </a:lnTo>
                    <a:lnTo>
                      <a:pt x="444650" y="931337"/>
                    </a:lnTo>
                    <a:lnTo>
                      <a:pt x="644898" y="514845"/>
                    </a:lnTo>
                    <a:lnTo>
                      <a:pt x="645800" y="515278"/>
                    </a:lnTo>
                    <a:lnTo>
                      <a:pt x="665339" y="475771"/>
                    </a:lnTo>
                    <a:cubicBezTo>
                      <a:pt x="679872" y="449642"/>
                      <a:pt x="695714" y="424142"/>
                      <a:pt x="712840" y="399380"/>
                    </a:cubicBezTo>
                    <a:lnTo>
                      <a:pt x="750416" y="350396"/>
                    </a:lnTo>
                    <a:lnTo>
                      <a:pt x="757540" y="336863"/>
                    </a:lnTo>
                    <a:lnTo>
                      <a:pt x="759019" y="339183"/>
                    </a:lnTo>
                    <a:lnTo>
                      <a:pt x="768048" y="327413"/>
                    </a:lnTo>
                    <a:cubicBezTo>
                      <a:pt x="827061" y="257872"/>
                      <a:pt x="897418" y="195929"/>
                      <a:pt x="978474" y="144481"/>
                    </a:cubicBezTo>
                    <a:cubicBezTo>
                      <a:pt x="1140584" y="41585"/>
                      <a:pt x="1322465" y="-4725"/>
                      <a:pt x="1500961" y="379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0" name="íṥļídê">
                <a:extLst>
                  <a:ext uri="{FF2B5EF4-FFF2-40B4-BE49-F238E27FC236}">
                    <a16:creationId xmlns:a16="http://schemas.microsoft.com/office/drawing/2014/main" id="{1C0C452D-7E6B-4D41-8B7B-6BEAB68381F5}"/>
                  </a:ext>
                </a:extLst>
              </p:cNvPr>
              <p:cNvSpPr/>
              <p:nvPr/>
            </p:nvSpPr>
            <p:spPr>
              <a:xfrm rot="3940857">
                <a:off x="5576683" y="2323407"/>
                <a:ext cx="2247773" cy="1735792"/>
              </a:xfrm>
              <a:custGeom>
                <a:avLst/>
                <a:gdLst>
                  <a:gd name="connsiteX0" fmla="*/ 1500961 w 2402522"/>
                  <a:gd name="connsiteY0" fmla="*/ 379 h 1855293"/>
                  <a:gd name="connsiteX1" fmla="*/ 2258040 w 2402522"/>
                  <a:gd name="connsiteY1" fmla="*/ 430391 h 1855293"/>
                  <a:gd name="connsiteX2" fmla="*/ 2324916 w 2402522"/>
                  <a:gd name="connsiteY2" fmla="*/ 1298497 h 1855293"/>
                  <a:gd name="connsiteX3" fmla="*/ 1972131 w 2402522"/>
                  <a:gd name="connsiteY3" fmla="*/ 1709958 h 1855293"/>
                  <a:gd name="connsiteX4" fmla="*/ 1804289 w 2402522"/>
                  <a:gd name="connsiteY4" fmla="*/ 1794183 h 1855293"/>
                  <a:gd name="connsiteX5" fmla="*/ 1703481 w 2402522"/>
                  <a:gd name="connsiteY5" fmla="*/ 1821496 h 1855293"/>
                  <a:gd name="connsiteX6" fmla="*/ 1705549 w 2402522"/>
                  <a:gd name="connsiteY6" fmla="*/ 1824741 h 1855293"/>
                  <a:gd name="connsiteX7" fmla="*/ 1686949 w 2402522"/>
                  <a:gd name="connsiteY7" fmla="*/ 1825975 h 1855293"/>
                  <a:gd name="connsiteX8" fmla="*/ 1628410 w 2402522"/>
                  <a:gd name="connsiteY8" fmla="*/ 1841834 h 1855293"/>
                  <a:gd name="connsiteX9" fmla="*/ 1539068 w 2402522"/>
                  <a:gd name="connsiteY9" fmla="*/ 1852302 h 1855293"/>
                  <a:gd name="connsiteX10" fmla="*/ 1472337 w 2402522"/>
                  <a:gd name="connsiteY10" fmla="*/ 1853614 h 1855293"/>
                  <a:gd name="connsiteX11" fmla="*/ 1472337 w 2402522"/>
                  <a:gd name="connsiteY11" fmla="*/ 1855293 h 1855293"/>
                  <a:gd name="connsiteX12" fmla="*/ 0 w 2402522"/>
                  <a:gd name="connsiteY12" fmla="*/ 1855293 h 1855293"/>
                  <a:gd name="connsiteX13" fmla="*/ 369083 w 2402522"/>
                  <a:gd name="connsiteY13" fmla="*/ 1074912 h 1855293"/>
                  <a:gd name="connsiteX14" fmla="*/ 444650 w 2402522"/>
                  <a:gd name="connsiteY14" fmla="*/ 931337 h 1855293"/>
                  <a:gd name="connsiteX15" fmla="*/ 644898 w 2402522"/>
                  <a:gd name="connsiteY15" fmla="*/ 514845 h 1855293"/>
                  <a:gd name="connsiteX16" fmla="*/ 645800 w 2402522"/>
                  <a:gd name="connsiteY16" fmla="*/ 515278 h 1855293"/>
                  <a:gd name="connsiteX17" fmla="*/ 665339 w 2402522"/>
                  <a:gd name="connsiteY17" fmla="*/ 475771 h 1855293"/>
                  <a:gd name="connsiteX18" fmla="*/ 712840 w 2402522"/>
                  <a:gd name="connsiteY18" fmla="*/ 399380 h 1855293"/>
                  <a:gd name="connsiteX19" fmla="*/ 750416 w 2402522"/>
                  <a:gd name="connsiteY19" fmla="*/ 350396 h 1855293"/>
                  <a:gd name="connsiteX20" fmla="*/ 757540 w 2402522"/>
                  <a:gd name="connsiteY20" fmla="*/ 336863 h 1855293"/>
                  <a:gd name="connsiteX21" fmla="*/ 759019 w 2402522"/>
                  <a:gd name="connsiteY21" fmla="*/ 339183 h 1855293"/>
                  <a:gd name="connsiteX22" fmla="*/ 768048 w 2402522"/>
                  <a:gd name="connsiteY22" fmla="*/ 327413 h 1855293"/>
                  <a:gd name="connsiteX23" fmla="*/ 978474 w 2402522"/>
                  <a:gd name="connsiteY23" fmla="*/ 144481 h 1855293"/>
                  <a:gd name="connsiteX24" fmla="*/ 1500961 w 2402522"/>
                  <a:gd name="connsiteY24" fmla="*/ 379 h 1855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402522" h="1855293">
                    <a:moveTo>
                      <a:pt x="1500961" y="379"/>
                    </a:moveTo>
                    <a:cubicBezTo>
                      <a:pt x="1798454" y="8885"/>
                      <a:pt x="2086546" y="160207"/>
                      <a:pt x="2258040" y="430391"/>
                    </a:cubicBezTo>
                    <a:cubicBezTo>
                      <a:pt x="2429535" y="700575"/>
                      <a:pt x="2443843" y="1025676"/>
                      <a:pt x="2324916" y="1298497"/>
                    </a:cubicBezTo>
                    <a:cubicBezTo>
                      <a:pt x="2253561" y="1462190"/>
                      <a:pt x="2134241" y="1607061"/>
                      <a:pt x="1972131" y="1709958"/>
                    </a:cubicBezTo>
                    <a:cubicBezTo>
                      <a:pt x="1918094" y="1744257"/>
                      <a:pt x="1861861" y="1772268"/>
                      <a:pt x="1804289" y="1794183"/>
                    </a:cubicBezTo>
                    <a:lnTo>
                      <a:pt x="1703481" y="1821496"/>
                    </a:lnTo>
                    <a:lnTo>
                      <a:pt x="1705549" y="1824741"/>
                    </a:lnTo>
                    <a:lnTo>
                      <a:pt x="1686949" y="1825975"/>
                    </a:lnTo>
                    <a:lnTo>
                      <a:pt x="1628410" y="1841834"/>
                    </a:lnTo>
                    <a:cubicBezTo>
                      <a:pt x="1598714" y="1846791"/>
                      <a:pt x="1568897" y="1850273"/>
                      <a:pt x="1539068" y="1852302"/>
                    </a:cubicBezTo>
                    <a:lnTo>
                      <a:pt x="1472337" y="1853614"/>
                    </a:lnTo>
                    <a:lnTo>
                      <a:pt x="1472337" y="1855293"/>
                    </a:lnTo>
                    <a:lnTo>
                      <a:pt x="0" y="1855293"/>
                    </a:lnTo>
                    <a:lnTo>
                      <a:pt x="369083" y="1074912"/>
                    </a:lnTo>
                    <a:lnTo>
                      <a:pt x="444650" y="931337"/>
                    </a:lnTo>
                    <a:lnTo>
                      <a:pt x="644898" y="514845"/>
                    </a:lnTo>
                    <a:lnTo>
                      <a:pt x="645800" y="515278"/>
                    </a:lnTo>
                    <a:lnTo>
                      <a:pt x="665339" y="475771"/>
                    </a:lnTo>
                    <a:cubicBezTo>
                      <a:pt x="679872" y="449642"/>
                      <a:pt x="695714" y="424142"/>
                      <a:pt x="712840" y="399380"/>
                    </a:cubicBezTo>
                    <a:lnTo>
                      <a:pt x="750416" y="350396"/>
                    </a:lnTo>
                    <a:lnTo>
                      <a:pt x="757540" y="336863"/>
                    </a:lnTo>
                    <a:lnTo>
                      <a:pt x="759019" y="339183"/>
                    </a:lnTo>
                    <a:lnTo>
                      <a:pt x="768048" y="327413"/>
                    </a:lnTo>
                    <a:cubicBezTo>
                      <a:pt x="827061" y="257872"/>
                      <a:pt x="897418" y="195929"/>
                      <a:pt x="978474" y="144481"/>
                    </a:cubicBezTo>
                    <a:cubicBezTo>
                      <a:pt x="1140584" y="41585"/>
                      <a:pt x="1322465" y="-4725"/>
                      <a:pt x="1500961" y="37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1" name="ïŝ1íḑê">
                <a:extLst>
                  <a:ext uri="{FF2B5EF4-FFF2-40B4-BE49-F238E27FC236}">
                    <a16:creationId xmlns:a16="http://schemas.microsoft.com/office/drawing/2014/main" id="{2CE6335F-7879-4663-8119-D82B21A48307}"/>
                  </a:ext>
                </a:extLst>
              </p:cNvPr>
              <p:cNvSpPr/>
              <p:nvPr/>
            </p:nvSpPr>
            <p:spPr bwMode="auto">
              <a:xfrm>
                <a:off x="4486914" y="2694219"/>
                <a:ext cx="433256" cy="539673"/>
              </a:xfrm>
              <a:custGeom>
                <a:avLst/>
                <a:gdLst>
                  <a:gd name="connsiteX0" fmla="*/ 79065 w 271462"/>
                  <a:gd name="connsiteY0" fmla="*/ 301625 h 338138"/>
                  <a:gd name="connsiteX1" fmla="*/ 69850 w 271462"/>
                  <a:gd name="connsiteY1" fmla="*/ 312632 h 338138"/>
                  <a:gd name="connsiteX2" fmla="*/ 79065 w 271462"/>
                  <a:gd name="connsiteY2" fmla="*/ 322263 h 338138"/>
                  <a:gd name="connsiteX3" fmla="*/ 114610 w 271462"/>
                  <a:gd name="connsiteY3" fmla="*/ 322263 h 338138"/>
                  <a:gd name="connsiteX4" fmla="*/ 123825 w 271462"/>
                  <a:gd name="connsiteY4" fmla="*/ 312632 h 338138"/>
                  <a:gd name="connsiteX5" fmla="*/ 114610 w 271462"/>
                  <a:gd name="connsiteY5" fmla="*/ 301625 h 338138"/>
                  <a:gd name="connsiteX6" fmla="*/ 79065 w 271462"/>
                  <a:gd name="connsiteY6" fmla="*/ 301625 h 338138"/>
                  <a:gd name="connsiteX7" fmla="*/ 166687 w 271462"/>
                  <a:gd name="connsiteY7" fmla="*/ 152400 h 338138"/>
                  <a:gd name="connsiteX8" fmla="*/ 166687 w 271462"/>
                  <a:gd name="connsiteY8" fmla="*/ 166688 h 338138"/>
                  <a:gd name="connsiteX9" fmla="*/ 171450 w 271462"/>
                  <a:gd name="connsiteY9" fmla="*/ 166688 h 338138"/>
                  <a:gd name="connsiteX10" fmla="*/ 171450 w 271462"/>
                  <a:gd name="connsiteY10" fmla="*/ 193676 h 338138"/>
                  <a:gd name="connsiteX11" fmla="*/ 166687 w 271462"/>
                  <a:gd name="connsiteY11" fmla="*/ 193676 h 338138"/>
                  <a:gd name="connsiteX12" fmla="*/ 166687 w 271462"/>
                  <a:gd name="connsiteY12" fmla="*/ 207963 h 338138"/>
                  <a:gd name="connsiteX13" fmla="*/ 193675 w 271462"/>
                  <a:gd name="connsiteY13" fmla="*/ 207963 h 338138"/>
                  <a:gd name="connsiteX14" fmla="*/ 193675 w 271462"/>
                  <a:gd name="connsiteY14" fmla="*/ 193676 h 338138"/>
                  <a:gd name="connsiteX15" fmla="*/ 190500 w 271462"/>
                  <a:gd name="connsiteY15" fmla="*/ 193676 h 338138"/>
                  <a:gd name="connsiteX16" fmla="*/ 190500 w 271462"/>
                  <a:gd name="connsiteY16" fmla="*/ 152400 h 338138"/>
                  <a:gd name="connsiteX17" fmla="*/ 179388 w 271462"/>
                  <a:gd name="connsiteY17" fmla="*/ 125413 h 338138"/>
                  <a:gd name="connsiteX18" fmla="*/ 168275 w 271462"/>
                  <a:gd name="connsiteY18" fmla="*/ 135732 h 338138"/>
                  <a:gd name="connsiteX19" fmla="*/ 179388 w 271462"/>
                  <a:gd name="connsiteY19" fmla="*/ 146051 h 338138"/>
                  <a:gd name="connsiteX20" fmla="*/ 190501 w 271462"/>
                  <a:gd name="connsiteY20" fmla="*/ 135732 h 338138"/>
                  <a:gd name="connsiteX21" fmla="*/ 179388 w 271462"/>
                  <a:gd name="connsiteY21" fmla="*/ 125413 h 338138"/>
                  <a:gd name="connsiteX22" fmla="*/ 180975 w 271462"/>
                  <a:gd name="connsiteY22" fmla="*/ 88900 h 338138"/>
                  <a:gd name="connsiteX23" fmla="*/ 271462 w 271462"/>
                  <a:gd name="connsiteY23" fmla="*/ 169069 h 338138"/>
                  <a:gd name="connsiteX24" fmla="*/ 180975 w 271462"/>
                  <a:gd name="connsiteY24" fmla="*/ 249238 h 338138"/>
                  <a:gd name="connsiteX25" fmla="*/ 131141 w 271462"/>
                  <a:gd name="connsiteY25" fmla="*/ 236096 h 338138"/>
                  <a:gd name="connsiteX26" fmla="*/ 97044 w 271462"/>
                  <a:gd name="connsiteY26" fmla="*/ 242667 h 338138"/>
                  <a:gd name="connsiteX27" fmla="*/ 95732 w 271462"/>
                  <a:gd name="connsiteY27" fmla="*/ 237410 h 338138"/>
                  <a:gd name="connsiteX28" fmla="*/ 110158 w 271462"/>
                  <a:gd name="connsiteY28" fmla="*/ 219011 h 338138"/>
                  <a:gd name="connsiteX29" fmla="*/ 90487 w 271462"/>
                  <a:gd name="connsiteY29" fmla="*/ 169069 h 338138"/>
                  <a:gd name="connsiteX30" fmla="*/ 180975 w 271462"/>
                  <a:gd name="connsiteY30" fmla="*/ 88900 h 338138"/>
                  <a:gd name="connsiteX31" fmla="*/ 37042 w 271462"/>
                  <a:gd name="connsiteY31" fmla="*/ 0 h 338138"/>
                  <a:gd name="connsiteX32" fmla="*/ 162719 w 271462"/>
                  <a:gd name="connsiteY32" fmla="*/ 0 h 338138"/>
                  <a:gd name="connsiteX33" fmla="*/ 198438 w 271462"/>
                  <a:gd name="connsiteY33" fmla="*/ 38304 h 338138"/>
                  <a:gd name="connsiteX34" fmla="*/ 198438 w 271462"/>
                  <a:gd name="connsiteY34" fmla="*/ 67363 h 338138"/>
                  <a:gd name="connsiteX35" fmla="*/ 181240 w 271462"/>
                  <a:gd name="connsiteY35" fmla="*/ 66042 h 338138"/>
                  <a:gd name="connsiteX36" fmla="*/ 165365 w 271462"/>
                  <a:gd name="connsiteY36" fmla="*/ 67363 h 338138"/>
                  <a:gd name="connsiteX37" fmla="*/ 165365 w 271462"/>
                  <a:gd name="connsiteY37" fmla="*/ 51513 h 338138"/>
                  <a:gd name="connsiteX38" fmla="*/ 34396 w 271462"/>
                  <a:gd name="connsiteY38" fmla="*/ 51513 h 338138"/>
                  <a:gd name="connsiteX39" fmla="*/ 33073 w 271462"/>
                  <a:gd name="connsiteY39" fmla="*/ 51513 h 338138"/>
                  <a:gd name="connsiteX40" fmla="*/ 33073 w 271462"/>
                  <a:gd name="connsiteY40" fmla="*/ 286625 h 338138"/>
                  <a:gd name="connsiteX41" fmla="*/ 34396 w 271462"/>
                  <a:gd name="connsiteY41" fmla="*/ 286625 h 338138"/>
                  <a:gd name="connsiteX42" fmla="*/ 165365 w 271462"/>
                  <a:gd name="connsiteY42" fmla="*/ 286625 h 338138"/>
                  <a:gd name="connsiteX43" fmla="*/ 165365 w 271462"/>
                  <a:gd name="connsiteY43" fmla="*/ 270775 h 338138"/>
                  <a:gd name="connsiteX44" fmla="*/ 181240 w 271462"/>
                  <a:gd name="connsiteY44" fmla="*/ 272096 h 338138"/>
                  <a:gd name="connsiteX45" fmla="*/ 198438 w 271462"/>
                  <a:gd name="connsiteY45" fmla="*/ 270775 h 338138"/>
                  <a:gd name="connsiteX46" fmla="*/ 198438 w 271462"/>
                  <a:gd name="connsiteY46" fmla="*/ 299834 h 338138"/>
                  <a:gd name="connsiteX47" fmla="*/ 162719 w 271462"/>
                  <a:gd name="connsiteY47" fmla="*/ 338138 h 338138"/>
                  <a:gd name="connsiteX48" fmla="*/ 37042 w 271462"/>
                  <a:gd name="connsiteY48" fmla="*/ 338138 h 338138"/>
                  <a:gd name="connsiteX49" fmla="*/ 0 w 271462"/>
                  <a:gd name="connsiteY49" fmla="*/ 299834 h 338138"/>
                  <a:gd name="connsiteX50" fmla="*/ 0 w 271462"/>
                  <a:gd name="connsiteY50" fmla="*/ 38304 h 338138"/>
                  <a:gd name="connsiteX51" fmla="*/ 37042 w 271462"/>
                  <a:gd name="connsiteY51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271462" h="338138">
                    <a:moveTo>
                      <a:pt x="79065" y="301625"/>
                    </a:moveTo>
                    <a:cubicBezTo>
                      <a:pt x="73799" y="301625"/>
                      <a:pt x="69850" y="305753"/>
                      <a:pt x="69850" y="312632"/>
                    </a:cubicBezTo>
                    <a:cubicBezTo>
                      <a:pt x="69850" y="318136"/>
                      <a:pt x="73799" y="322263"/>
                      <a:pt x="79065" y="322263"/>
                    </a:cubicBezTo>
                    <a:cubicBezTo>
                      <a:pt x="79065" y="322263"/>
                      <a:pt x="79065" y="322263"/>
                      <a:pt x="114610" y="322263"/>
                    </a:cubicBezTo>
                    <a:cubicBezTo>
                      <a:pt x="119875" y="322263"/>
                      <a:pt x="123825" y="318136"/>
                      <a:pt x="123825" y="312632"/>
                    </a:cubicBezTo>
                    <a:cubicBezTo>
                      <a:pt x="123825" y="305753"/>
                      <a:pt x="119875" y="301625"/>
                      <a:pt x="114610" y="301625"/>
                    </a:cubicBezTo>
                    <a:cubicBezTo>
                      <a:pt x="114610" y="301625"/>
                      <a:pt x="114610" y="301625"/>
                      <a:pt x="79065" y="301625"/>
                    </a:cubicBezTo>
                    <a:close/>
                    <a:moveTo>
                      <a:pt x="166687" y="152400"/>
                    </a:moveTo>
                    <a:lnTo>
                      <a:pt x="166687" y="166688"/>
                    </a:lnTo>
                    <a:lnTo>
                      <a:pt x="171450" y="166688"/>
                    </a:lnTo>
                    <a:lnTo>
                      <a:pt x="171450" y="193676"/>
                    </a:lnTo>
                    <a:lnTo>
                      <a:pt x="166687" y="193676"/>
                    </a:lnTo>
                    <a:lnTo>
                      <a:pt x="166687" y="207963"/>
                    </a:lnTo>
                    <a:lnTo>
                      <a:pt x="193675" y="207963"/>
                    </a:lnTo>
                    <a:lnTo>
                      <a:pt x="193675" y="193676"/>
                    </a:lnTo>
                    <a:lnTo>
                      <a:pt x="190500" y="193676"/>
                    </a:lnTo>
                    <a:lnTo>
                      <a:pt x="190500" y="152400"/>
                    </a:lnTo>
                    <a:close/>
                    <a:moveTo>
                      <a:pt x="179388" y="125413"/>
                    </a:moveTo>
                    <a:cubicBezTo>
                      <a:pt x="173250" y="125413"/>
                      <a:pt x="168275" y="130033"/>
                      <a:pt x="168275" y="135732"/>
                    </a:cubicBezTo>
                    <a:cubicBezTo>
                      <a:pt x="168275" y="141431"/>
                      <a:pt x="173250" y="146051"/>
                      <a:pt x="179388" y="146051"/>
                    </a:cubicBezTo>
                    <a:cubicBezTo>
                      <a:pt x="185526" y="146051"/>
                      <a:pt x="190501" y="141431"/>
                      <a:pt x="190501" y="135732"/>
                    </a:cubicBezTo>
                    <a:cubicBezTo>
                      <a:pt x="190501" y="130033"/>
                      <a:pt x="185526" y="125413"/>
                      <a:pt x="179388" y="125413"/>
                    </a:cubicBezTo>
                    <a:close/>
                    <a:moveTo>
                      <a:pt x="180975" y="88900"/>
                    </a:moveTo>
                    <a:cubicBezTo>
                      <a:pt x="230808" y="88900"/>
                      <a:pt x="271462" y="124384"/>
                      <a:pt x="271462" y="169069"/>
                    </a:cubicBezTo>
                    <a:cubicBezTo>
                      <a:pt x="271462" y="212439"/>
                      <a:pt x="230808" y="249238"/>
                      <a:pt x="180975" y="249238"/>
                    </a:cubicBezTo>
                    <a:cubicBezTo>
                      <a:pt x="162614" y="249238"/>
                      <a:pt x="145566" y="243981"/>
                      <a:pt x="131141" y="236096"/>
                    </a:cubicBezTo>
                    <a:cubicBezTo>
                      <a:pt x="119338" y="243981"/>
                      <a:pt x="104912" y="242667"/>
                      <a:pt x="97044" y="242667"/>
                    </a:cubicBezTo>
                    <a:cubicBezTo>
                      <a:pt x="94421" y="241353"/>
                      <a:pt x="94421" y="238724"/>
                      <a:pt x="95732" y="237410"/>
                    </a:cubicBezTo>
                    <a:cubicBezTo>
                      <a:pt x="103601" y="232153"/>
                      <a:pt x="107535" y="225582"/>
                      <a:pt x="110158" y="219011"/>
                    </a:cubicBezTo>
                    <a:cubicBezTo>
                      <a:pt x="97044" y="205868"/>
                      <a:pt x="90487" y="187469"/>
                      <a:pt x="90487" y="169069"/>
                    </a:cubicBezTo>
                    <a:cubicBezTo>
                      <a:pt x="90487" y="124384"/>
                      <a:pt x="131141" y="88900"/>
                      <a:pt x="180975" y="88900"/>
                    </a:cubicBezTo>
                    <a:close/>
                    <a:moveTo>
                      <a:pt x="37042" y="0"/>
                    </a:moveTo>
                    <a:cubicBezTo>
                      <a:pt x="37042" y="0"/>
                      <a:pt x="37042" y="0"/>
                      <a:pt x="162719" y="0"/>
                    </a:cubicBezTo>
                    <a:cubicBezTo>
                      <a:pt x="182563" y="0"/>
                      <a:pt x="198438" y="17171"/>
                      <a:pt x="198438" y="38304"/>
                    </a:cubicBezTo>
                    <a:cubicBezTo>
                      <a:pt x="198438" y="38304"/>
                      <a:pt x="198438" y="38304"/>
                      <a:pt x="198438" y="67363"/>
                    </a:cubicBezTo>
                    <a:cubicBezTo>
                      <a:pt x="193147" y="67363"/>
                      <a:pt x="186532" y="66042"/>
                      <a:pt x="181240" y="66042"/>
                    </a:cubicBezTo>
                    <a:cubicBezTo>
                      <a:pt x="175949" y="66042"/>
                      <a:pt x="170657" y="67363"/>
                      <a:pt x="165365" y="67363"/>
                    </a:cubicBezTo>
                    <a:cubicBezTo>
                      <a:pt x="165365" y="67363"/>
                      <a:pt x="165365" y="67363"/>
                      <a:pt x="165365" y="51513"/>
                    </a:cubicBezTo>
                    <a:cubicBezTo>
                      <a:pt x="165365" y="51513"/>
                      <a:pt x="165365" y="51513"/>
                      <a:pt x="34396" y="51513"/>
                    </a:cubicBezTo>
                    <a:cubicBezTo>
                      <a:pt x="34396" y="51513"/>
                      <a:pt x="33073" y="51513"/>
                      <a:pt x="33073" y="51513"/>
                    </a:cubicBezTo>
                    <a:cubicBezTo>
                      <a:pt x="33073" y="51513"/>
                      <a:pt x="33073" y="51513"/>
                      <a:pt x="33073" y="286625"/>
                    </a:cubicBezTo>
                    <a:cubicBezTo>
                      <a:pt x="33073" y="286625"/>
                      <a:pt x="34396" y="286625"/>
                      <a:pt x="34396" y="286625"/>
                    </a:cubicBezTo>
                    <a:cubicBezTo>
                      <a:pt x="34396" y="286625"/>
                      <a:pt x="34396" y="286625"/>
                      <a:pt x="165365" y="286625"/>
                    </a:cubicBezTo>
                    <a:cubicBezTo>
                      <a:pt x="165365" y="286625"/>
                      <a:pt x="165365" y="286625"/>
                      <a:pt x="165365" y="270775"/>
                    </a:cubicBezTo>
                    <a:cubicBezTo>
                      <a:pt x="170657" y="270775"/>
                      <a:pt x="175949" y="272096"/>
                      <a:pt x="181240" y="272096"/>
                    </a:cubicBezTo>
                    <a:cubicBezTo>
                      <a:pt x="186532" y="272096"/>
                      <a:pt x="193147" y="270775"/>
                      <a:pt x="198438" y="270775"/>
                    </a:cubicBezTo>
                    <a:cubicBezTo>
                      <a:pt x="198438" y="270775"/>
                      <a:pt x="198438" y="270775"/>
                      <a:pt x="198438" y="299834"/>
                    </a:cubicBezTo>
                    <a:cubicBezTo>
                      <a:pt x="198438" y="320967"/>
                      <a:pt x="182563" y="338138"/>
                      <a:pt x="162719" y="338138"/>
                    </a:cubicBezTo>
                    <a:cubicBezTo>
                      <a:pt x="162719" y="338138"/>
                      <a:pt x="162719" y="338138"/>
                      <a:pt x="37042" y="338138"/>
                    </a:cubicBezTo>
                    <a:cubicBezTo>
                      <a:pt x="17198" y="338138"/>
                      <a:pt x="0" y="320967"/>
                      <a:pt x="0" y="299834"/>
                    </a:cubicBezTo>
                    <a:cubicBezTo>
                      <a:pt x="0" y="299834"/>
                      <a:pt x="0" y="299834"/>
                      <a:pt x="0" y="38304"/>
                    </a:cubicBezTo>
                    <a:cubicBezTo>
                      <a:pt x="0" y="17171"/>
                      <a:pt x="17198" y="0"/>
                      <a:pt x="3704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2" name="iš1ídè">
                <a:extLst>
                  <a:ext uri="{FF2B5EF4-FFF2-40B4-BE49-F238E27FC236}">
                    <a16:creationId xmlns:a16="http://schemas.microsoft.com/office/drawing/2014/main" id="{98BCC3D2-0544-49B6-AAD1-E96F66607E80}"/>
                  </a:ext>
                </a:extLst>
              </p:cNvPr>
              <p:cNvSpPr/>
              <p:nvPr/>
            </p:nvSpPr>
            <p:spPr bwMode="auto">
              <a:xfrm>
                <a:off x="4987996" y="4142819"/>
                <a:ext cx="352928" cy="439614"/>
              </a:xfrm>
              <a:custGeom>
                <a:avLst/>
                <a:gdLst>
                  <a:gd name="connsiteX0" fmla="*/ 79065 w 271462"/>
                  <a:gd name="connsiteY0" fmla="*/ 301625 h 338138"/>
                  <a:gd name="connsiteX1" fmla="*/ 69850 w 271462"/>
                  <a:gd name="connsiteY1" fmla="*/ 312632 h 338138"/>
                  <a:gd name="connsiteX2" fmla="*/ 79065 w 271462"/>
                  <a:gd name="connsiteY2" fmla="*/ 322263 h 338138"/>
                  <a:gd name="connsiteX3" fmla="*/ 114610 w 271462"/>
                  <a:gd name="connsiteY3" fmla="*/ 322263 h 338138"/>
                  <a:gd name="connsiteX4" fmla="*/ 123825 w 271462"/>
                  <a:gd name="connsiteY4" fmla="*/ 312632 h 338138"/>
                  <a:gd name="connsiteX5" fmla="*/ 114610 w 271462"/>
                  <a:gd name="connsiteY5" fmla="*/ 301625 h 338138"/>
                  <a:gd name="connsiteX6" fmla="*/ 79065 w 271462"/>
                  <a:gd name="connsiteY6" fmla="*/ 301625 h 338138"/>
                  <a:gd name="connsiteX7" fmla="*/ 166687 w 271462"/>
                  <a:gd name="connsiteY7" fmla="*/ 152400 h 338138"/>
                  <a:gd name="connsiteX8" fmla="*/ 166687 w 271462"/>
                  <a:gd name="connsiteY8" fmla="*/ 166688 h 338138"/>
                  <a:gd name="connsiteX9" fmla="*/ 171450 w 271462"/>
                  <a:gd name="connsiteY9" fmla="*/ 166688 h 338138"/>
                  <a:gd name="connsiteX10" fmla="*/ 171450 w 271462"/>
                  <a:gd name="connsiteY10" fmla="*/ 193676 h 338138"/>
                  <a:gd name="connsiteX11" fmla="*/ 166687 w 271462"/>
                  <a:gd name="connsiteY11" fmla="*/ 193676 h 338138"/>
                  <a:gd name="connsiteX12" fmla="*/ 166687 w 271462"/>
                  <a:gd name="connsiteY12" fmla="*/ 207963 h 338138"/>
                  <a:gd name="connsiteX13" fmla="*/ 193675 w 271462"/>
                  <a:gd name="connsiteY13" fmla="*/ 207963 h 338138"/>
                  <a:gd name="connsiteX14" fmla="*/ 193675 w 271462"/>
                  <a:gd name="connsiteY14" fmla="*/ 193676 h 338138"/>
                  <a:gd name="connsiteX15" fmla="*/ 190500 w 271462"/>
                  <a:gd name="connsiteY15" fmla="*/ 193676 h 338138"/>
                  <a:gd name="connsiteX16" fmla="*/ 190500 w 271462"/>
                  <a:gd name="connsiteY16" fmla="*/ 152400 h 338138"/>
                  <a:gd name="connsiteX17" fmla="*/ 179388 w 271462"/>
                  <a:gd name="connsiteY17" fmla="*/ 125413 h 338138"/>
                  <a:gd name="connsiteX18" fmla="*/ 168275 w 271462"/>
                  <a:gd name="connsiteY18" fmla="*/ 135732 h 338138"/>
                  <a:gd name="connsiteX19" fmla="*/ 179388 w 271462"/>
                  <a:gd name="connsiteY19" fmla="*/ 146051 h 338138"/>
                  <a:gd name="connsiteX20" fmla="*/ 190501 w 271462"/>
                  <a:gd name="connsiteY20" fmla="*/ 135732 h 338138"/>
                  <a:gd name="connsiteX21" fmla="*/ 179388 w 271462"/>
                  <a:gd name="connsiteY21" fmla="*/ 125413 h 338138"/>
                  <a:gd name="connsiteX22" fmla="*/ 180975 w 271462"/>
                  <a:gd name="connsiteY22" fmla="*/ 88900 h 338138"/>
                  <a:gd name="connsiteX23" fmla="*/ 271462 w 271462"/>
                  <a:gd name="connsiteY23" fmla="*/ 169069 h 338138"/>
                  <a:gd name="connsiteX24" fmla="*/ 180975 w 271462"/>
                  <a:gd name="connsiteY24" fmla="*/ 249238 h 338138"/>
                  <a:gd name="connsiteX25" fmla="*/ 131141 w 271462"/>
                  <a:gd name="connsiteY25" fmla="*/ 236096 h 338138"/>
                  <a:gd name="connsiteX26" fmla="*/ 97044 w 271462"/>
                  <a:gd name="connsiteY26" fmla="*/ 242667 h 338138"/>
                  <a:gd name="connsiteX27" fmla="*/ 95732 w 271462"/>
                  <a:gd name="connsiteY27" fmla="*/ 237410 h 338138"/>
                  <a:gd name="connsiteX28" fmla="*/ 110158 w 271462"/>
                  <a:gd name="connsiteY28" fmla="*/ 219011 h 338138"/>
                  <a:gd name="connsiteX29" fmla="*/ 90487 w 271462"/>
                  <a:gd name="connsiteY29" fmla="*/ 169069 h 338138"/>
                  <a:gd name="connsiteX30" fmla="*/ 180975 w 271462"/>
                  <a:gd name="connsiteY30" fmla="*/ 88900 h 338138"/>
                  <a:gd name="connsiteX31" fmla="*/ 37042 w 271462"/>
                  <a:gd name="connsiteY31" fmla="*/ 0 h 338138"/>
                  <a:gd name="connsiteX32" fmla="*/ 162719 w 271462"/>
                  <a:gd name="connsiteY32" fmla="*/ 0 h 338138"/>
                  <a:gd name="connsiteX33" fmla="*/ 198438 w 271462"/>
                  <a:gd name="connsiteY33" fmla="*/ 38304 h 338138"/>
                  <a:gd name="connsiteX34" fmla="*/ 198438 w 271462"/>
                  <a:gd name="connsiteY34" fmla="*/ 67363 h 338138"/>
                  <a:gd name="connsiteX35" fmla="*/ 181240 w 271462"/>
                  <a:gd name="connsiteY35" fmla="*/ 66042 h 338138"/>
                  <a:gd name="connsiteX36" fmla="*/ 165365 w 271462"/>
                  <a:gd name="connsiteY36" fmla="*/ 67363 h 338138"/>
                  <a:gd name="connsiteX37" fmla="*/ 165365 w 271462"/>
                  <a:gd name="connsiteY37" fmla="*/ 51513 h 338138"/>
                  <a:gd name="connsiteX38" fmla="*/ 34396 w 271462"/>
                  <a:gd name="connsiteY38" fmla="*/ 51513 h 338138"/>
                  <a:gd name="connsiteX39" fmla="*/ 33073 w 271462"/>
                  <a:gd name="connsiteY39" fmla="*/ 51513 h 338138"/>
                  <a:gd name="connsiteX40" fmla="*/ 33073 w 271462"/>
                  <a:gd name="connsiteY40" fmla="*/ 286625 h 338138"/>
                  <a:gd name="connsiteX41" fmla="*/ 34396 w 271462"/>
                  <a:gd name="connsiteY41" fmla="*/ 286625 h 338138"/>
                  <a:gd name="connsiteX42" fmla="*/ 165365 w 271462"/>
                  <a:gd name="connsiteY42" fmla="*/ 286625 h 338138"/>
                  <a:gd name="connsiteX43" fmla="*/ 165365 w 271462"/>
                  <a:gd name="connsiteY43" fmla="*/ 270775 h 338138"/>
                  <a:gd name="connsiteX44" fmla="*/ 181240 w 271462"/>
                  <a:gd name="connsiteY44" fmla="*/ 272096 h 338138"/>
                  <a:gd name="connsiteX45" fmla="*/ 198438 w 271462"/>
                  <a:gd name="connsiteY45" fmla="*/ 270775 h 338138"/>
                  <a:gd name="connsiteX46" fmla="*/ 198438 w 271462"/>
                  <a:gd name="connsiteY46" fmla="*/ 299834 h 338138"/>
                  <a:gd name="connsiteX47" fmla="*/ 162719 w 271462"/>
                  <a:gd name="connsiteY47" fmla="*/ 338138 h 338138"/>
                  <a:gd name="connsiteX48" fmla="*/ 37042 w 271462"/>
                  <a:gd name="connsiteY48" fmla="*/ 338138 h 338138"/>
                  <a:gd name="connsiteX49" fmla="*/ 0 w 271462"/>
                  <a:gd name="connsiteY49" fmla="*/ 299834 h 338138"/>
                  <a:gd name="connsiteX50" fmla="*/ 0 w 271462"/>
                  <a:gd name="connsiteY50" fmla="*/ 38304 h 338138"/>
                  <a:gd name="connsiteX51" fmla="*/ 37042 w 271462"/>
                  <a:gd name="connsiteY51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271462" h="338138">
                    <a:moveTo>
                      <a:pt x="79065" y="301625"/>
                    </a:moveTo>
                    <a:cubicBezTo>
                      <a:pt x="73799" y="301625"/>
                      <a:pt x="69850" y="305753"/>
                      <a:pt x="69850" y="312632"/>
                    </a:cubicBezTo>
                    <a:cubicBezTo>
                      <a:pt x="69850" y="318136"/>
                      <a:pt x="73799" y="322263"/>
                      <a:pt x="79065" y="322263"/>
                    </a:cubicBezTo>
                    <a:cubicBezTo>
                      <a:pt x="79065" y="322263"/>
                      <a:pt x="79065" y="322263"/>
                      <a:pt x="114610" y="322263"/>
                    </a:cubicBezTo>
                    <a:cubicBezTo>
                      <a:pt x="119875" y="322263"/>
                      <a:pt x="123825" y="318136"/>
                      <a:pt x="123825" y="312632"/>
                    </a:cubicBezTo>
                    <a:cubicBezTo>
                      <a:pt x="123825" y="305753"/>
                      <a:pt x="119875" y="301625"/>
                      <a:pt x="114610" y="301625"/>
                    </a:cubicBezTo>
                    <a:cubicBezTo>
                      <a:pt x="114610" y="301625"/>
                      <a:pt x="114610" y="301625"/>
                      <a:pt x="79065" y="301625"/>
                    </a:cubicBezTo>
                    <a:close/>
                    <a:moveTo>
                      <a:pt x="166687" y="152400"/>
                    </a:moveTo>
                    <a:lnTo>
                      <a:pt x="166687" y="166688"/>
                    </a:lnTo>
                    <a:lnTo>
                      <a:pt x="171450" y="166688"/>
                    </a:lnTo>
                    <a:lnTo>
                      <a:pt x="171450" y="193676"/>
                    </a:lnTo>
                    <a:lnTo>
                      <a:pt x="166687" y="193676"/>
                    </a:lnTo>
                    <a:lnTo>
                      <a:pt x="166687" y="207963"/>
                    </a:lnTo>
                    <a:lnTo>
                      <a:pt x="193675" y="207963"/>
                    </a:lnTo>
                    <a:lnTo>
                      <a:pt x="193675" y="193676"/>
                    </a:lnTo>
                    <a:lnTo>
                      <a:pt x="190500" y="193676"/>
                    </a:lnTo>
                    <a:lnTo>
                      <a:pt x="190500" y="152400"/>
                    </a:lnTo>
                    <a:close/>
                    <a:moveTo>
                      <a:pt x="179388" y="125413"/>
                    </a:moveTo>
                    <a:cubicBezTo>
                      <a:pt x="173250" y="125413"/>
                      <a:pt x="168275" y="130033"/>
                      <a:pt x="168275" y="135732"/>
                    </a:cubicBezTo>
                    <a:cubicBezTo>
                      <a:pt x="168275" y="141431"/>
                      <a:pt x="173250" y="146051"/>
                      <a:pt x="179388" y="146051"/>
                    </a:cubicBezTo>
                    <a:cubicBezTo>
                      <a:pt x="185526" y="146051"/>
                      <a:pt x="190501" y="141431"/>
                      <a:pt x="190501" y="135732"/>
                    </a:cubicBezTo>
                    <a:cubicBezTo>
                      <a:pt x="190501" y="130033"/>
                      <a:pt x="185526" y="125413"/>
                      <a:pt x="179388" y="125413"/>
                    </a:cubicBezTo>
                    <a:close/>
                    <a:moveTo>
                      <a:pt x="180975" y="88900"/>
                    </a:moveTo>
                    <a:cubicBezTo>
                      <a:pt x="230808" y="88900"/>
                      <a:pt x="271462" y="124384"/>
                      <a:pt x="271462" y="169069"/>
                    </a:cubicBezTo>
                    <a:cubicBezTo>
                      <a:pt x="271462" y="212439"/>
                      <a:pt x="230808" y="249238"/>
                      <a:pt x="180975" y="249238"/>
                    </a:cubicBezTo>
                    <a:cubicBezTo>
                      <a:pt x="162614" y="249238"/>
                      <a:pt x="145566" y="243981"/>
                      <a:pt x="131141" y="236096"/>
                    </a:cubicBezTo>
                    <a:cubicBezTo>
                      <a:pt x="119338" y="243981"/>
                      <a:pt x="104912" y="242667"/>
                      <a:pt x="97044" y="242667"/>
                    </a:cubicBezTo>
                    <a:cubicBezTo>
                      <a:pt x="94421" y="241353"/>
                      <a:pt x="94421" y="238724"/>
                      <a:pt x="95732" y="237410"/>
                    </a:cubicBezTo>
                    <a:cubicBezTo>
                      <a:pt x="103601" y="232153"/>
                      <a:pt x="107535" y="225582"/>
                      <a:pt x="110158" y="219011"/>
                    </a:cubicBezTo>
                    <a:cubicBezTo>
                      <a:pt x="97044" y="205868"/>
                      <a:pt x="90487" y="187469"/>
                      <a:pt x="90487" y="169069"/>
                    </a:cubicBezTo>
                    <a:cubicBezTo>
                      <a:pt x="90487" y="124384"/>
                      <a:pt x="131141" y="88900"/>
                      <a:pt x="180975" y="88900"/>
                    </a:cubicBezTo>
                    <a:close/>
                    <a:moveTo>
                      <a:pt x="37042" y="0"/>
                    </a:moveTo>
                    <a:cubicBezTo>
                      <a:pt x="37042" y="0"/>
                      <a:pt x="37042" y="0"/>
                      <a:pt x="162719" y="0"/>
                    </a:cubicBezTo>
                    <a:cubicBezTo>
                      <a:pt x="182563" y="0"/>
                      <a:pt x="198438" y="17171"/>
                      <a:pt x="198438" y="38304"/>
                    </a:cubicBezTo>
                    <a:cubicBezTo>
                      <a:pt x="198438" y="38304"/>
                      <a:pt x="198438" y="38304"/>
                      <a:pt x="198438" y="67363"/>
                    </a:cubicBezTo>
                    <a:cubicBezTo>
                      <a:pt x="193147" y="67363"/>
                      <a:pt x="186532" y="66042"/>
                      <a:pt x="181240" y="66042"/>
                    </a:cubicBezTo>
                    <a:cubicBezTo>
                      <a:pt x="175949" y="66042"/>
                      <a:pt x="170657" y="67363"/>
                      <a:pt x="165365" y="67363"/>
                    </a:cubicBezTo>
                    <a:cubicBezTo>
                      <a:pt x="165365" y="67363"/>
                      <a:pt x="165365" y="67363"/>
                      <a:pt x="165365" y="51513"/>
                    </a:cubicBezTo>
                    <a:cubicBezTo>
                      <a:pt x="165365" y="51513"/>
                      <a:pt x="165365" y="51513"/>
                      <a:pt x="34396" y="51513"/>
                    </a:cubicBezTo>
                    <a:cubicBezTo>
                      <a:pt x="34396" y="51513"/>
                      <a:pt x="33073" y="51513"/>
                      <a:pt x="33073" y="51513"/>
                    </a:cubicBezTo>
                    <a:cubicBezTo>
                      <a:pt x="33073" y="51513"/>
                      <a:pt x="33073" y="51513"/>
                      <a:pt x="33073" y="286625"/>
                    </a:cubicBezTo>
                    <a:cubicBezTo>
                      <a:pt x="33073" y="286625"/>
                      <a:pt x="34396" y="286625"/>
                      <a:pt x="34396" y="286625"/>
                    </a:cubicBezTo>
                    <a:cubicBezTo>
                      <a:pt x="34396" y="286625"/>
                      <a:pt x="34396" y="286625"/>
                      <a:pt x="165365" y="286625"/>
                    </a:cubicBezTo>
                    <a:cubicBezTo>
                      <a:pt x="165365" y="286625"/>
                      <a:pt x="165365" y="286625"/>
                      <a:pt x="165365" y="270775"/>
                    </a:cubicBezTo>
                    <a:cubicBezTo>
                      <a:pt x="170657" y="270775"/>
                      <a:pt x="175949" y="272096"/>
                      <a:pt x="181240" y="272096"/>
                    </a:cubicBezTo>
                    <a:cubicBezTo>
                      <a:pt x="186532" y="272096"/>
                      <a:pt x="193147" y="270775"/>
                      <a:pt x="198438" y="270775"/>
                    </a:cubicBezTo>
                    <a:cubicBezTo>
                      <a:pt x="198438" y="270775"/>
                      <a:pt x="198438" y="270775"/>
                      <a:pt x="198438" y="299834"/>
                    </a:cubicBezTo>
                    <a:cubicBezTo>
                      <a:pt x="198438" y="320967"/>
                      <a:pt x="182563" y="338138"/>
                      <a:pt x="162719" y="338138"/>
                    </a:cubicBezTo>
                    <a:cubicBezTo>
                      <a:pt x="162719" y="338138"/>
                      <a:pt x="162719" y="338138"/>
                      <a:pt x="37042" y="338138"/>
                    </a:cubicBezTo>
                    <a:cubicBezTo>
                      <a:pt x="17198" y="338138"/>
                      <a:pt x="0" y="320967"/>
                      <a:pt x="0" y="299834"/>
                    </a:cubicBezTo>
                    <a:cubicBezTo>
                      <a:pt x="0" y="299834"/>
                      <a:pt x="0" y="299834"/>
                      <a:pt x="0" y="38304"/>
                    </a:cubicBezTo>
                    <a:cubicBezTo>
                      <a:pt x="0" y="17171"/>
                      <a:pt x="17198" y="0"/>
                      <a:pt x="3704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3" name="ïşḻidè">
                <a:extLst>
                  <a:ext uri="{FF2B5EF4-FFF2-40B4-BE49-F238E27FC236}">
                    <a16:creationId xmlns:a16="http://schemas.microsoft.com/office/drawing/2014/main" id="{7AD54A5E-601E-46D3-87C4-AA6133787E05}"/>
                  </a:ext>
                </a:extLst>
              </p:cNvPr>
              <p:cNvSpPr/>
              <p:nvPr/>
            </p:nvSpPr>
            <p:spPr bwMode="auto">
              <a:xfrm>
                <a:off x="6512855" y="2964055"/>
                <a:ext cx="433256" cy="539673"/>
              </a:xfrm>
              <a:custGeom>
                <a:avLst/>
                <a:gdLst>
                  <a:gd name="connsiteX0" fmla="*/ 79065 w 271462"/>
                  <a:gd name="connsiteY0" fmla="*/ 301625 h 338138"/>
                  <a:gd name="connsiteX1" fmla="*/ 69850 w 271462"/>
                  <a:gd name="connsiteY1" fmla="*/ 312632 h 338138"/>
                  <a:gd name="connsiteX2" fmla="*/ 79065 w 271462"/>
                  <a:gd name="connsiteY2" fmla="*/ 322263 h 338138"/>
                  <a:gd name="connsiteX3" fmla="*/ 114610 w 271462"/>
                  <a:gd name="connsiteY3" fmla="*/ 322263 h 338138"/>
                  <a:gd name="connsiteX4" fmla="*/ 123825 w 271462"/>
                  <a:gd name="connsiteY4" fmla="*/ 312632 h 338138"/>
                  <a:gd name="connsiteX5" fmla="*/ 114610 w 271462"/>
                  <a:gd name="connsiteY5" fmla="*/ 301625 h 338138"/>
                  <a:gd name="connsiteX6" fmla="*/ 79065 w 271462"/>
                  <a:gd name="connsiteY6" fmla="*/ 301625 h 338138"/>
                  <a:gd name="connsiteX7" fmla="*/ 166687 w 271462"/>
                  <a:gd name="connsiteY7" fmla="*/ 152400 h 338138"/>
                  <a:gd name="connsiteX8" fmla="*/ 166687 w 271462"/>
                  <a:gd name="connsiteY8" fmla="*/ 166688 h 338138"/>
                  <a:gd name="connsiteX9" fmla="*/ 171450 w 271462"/>
                  <a:gd name="connsiteY9" fmla="*/ 166688 h 338138"/>
                  <a:gd name="connsiteX10" fmla="*/ 171450 w 271462"/>
                  <a:gd name="connsiteY10" fmla="*/ 193676 h 338138"/>
                  <a:gd name="connsiteX11" fmla="*/ 166687 w 271462"/>
                  <a:gd name="connsiteY11" fmla="*/ 193676 h 338138"/>
                  <a:gd name="connsiteX12" fmla="*/ 166687 w 271462"/>
                  <a:gd name="connsiteY12" fmla="*/ 207963 h 338138"/>
                  <a:gd name="connsiteX13" fmla="*/ 193675 w 271462"/>
                  <a:gd name="connsiteY13" fmla="*/ 207963 h 338138"/>
                  <a:gd name="connsiteX14" fmla="*/ 193675 w 271462"/>
                  <a:gd name="connsiteY14" fmla="*/ 193676 h 338138"/>
                  <a:gd name="connsiteX15" fmla="*/ 190500 w 271462"/>
                  <a:gd name="connsiteY15" fmla="*/ 193676 h 338138"/>
                  <a:gd name="connsiteX16" fmla="*/ 190500 w 271462"/>
                  <a:gd name="connsiteY16" fmla="*/ 152400 h 338138"/>
                  <a:gd name="connsiteX17" fmla="*/ 179388 w 271462"/>
                  <a:gd name="connsiteY17" fmla="*/ 125413 h 338138"/>
                  <a:gd name="connsiteX18" fmla="*/ 168275 w 271462"/>
                  <a:gd name="connsiteY18" fmla="*/ 135732 h 338138"/>
                  <a:gd name="connsiteX19" fmla="*/ 179388 w 271462"/>
                  <a:gd name="connsiteY19" fmla="*/ 146051 h 338138"/>
                  <a:gd name="connsiteX20" fmla="*/ 190501 w 271462"/>
                  <a:gd name="connsiteY20" fmla="*/ 135732 h 338138"/>
                  <a:gd name="connsiteX21" fmla="*/ 179388 w 271462"/>
                  <a:gd name="connsiteY21" fmla="*/ 125413 h 338138"/>
                  <a:gd name="connsiteX22" fmla="*/ 180975 w 271462"/>
                  <a:gd name="connsiteY22" fmla="*/ 88900 h 338138"/>
                  <a:gd name="connsiteX23" fmla="*/ 271462 w 271462"/>
                  <a:gd name="connsiteY23" fmla="*/ 169069 h 338138"/>
                  <a:gd name="connsiteX24" fmla="*/ 180975 w 271462"/>
                  <a:gd name="connsiteY24" fmla="*/ 249238 h 338138"/>
                  <a:gd name="connsiteX25" fmla="*/ 131141 w 271462"/>
                  <a:gd name="connsiteY25" fmla="*/ 236096 h 338138"/>
                  <a:gd name="connsiteX26" fmla="*/ 97044 w 271462"/>
                  <a:gd name="connsiteY26" fmla="*/ 242667 h 338138"/>
                  <a:gd name="connsiteX27" fmla="*/ 95732 w 271462"/>
                  <a:gd name="connsiteY27" fmla="*/ 237410 h 338138"/>
                  <a:gd name="connsiteX28" fmla="*/ 110158 w 271462"/>
                  <a:gd name="connsiteY28" fmla="*/ 219011 h 338138"/>
                  <a:gd name="connsiteX29" fmla="*/ 90487 w 271462"/>
                  <a:gd name="connsiteY29" fmla="*/ 169069 h 338138"/>
                  <a:gd name="connsiteX30" fmla="*/ 180975 w 271462"/>
                  <a:gd name="connsiteY30" fmla="*/ 88900 h 338138"/>
                  <a:gd name="connsiteX31" fmla="*/ 37042 w 271462"/>
                  <a:gd name="connsiteY31" fmla="*/ 0 h 338138"/>
                  <a:gd name="connsiteX32" fmla="*/ 162719 w 271462"/>
                  <a:gd name="connsiteY32" fmla="*/ 0 h 338138"/>
                  <a:gd name="connsiteX33" fmla="*/ 198438 w 271462"/>
                  <a:gd name="connsiteY33" fmla="*/ 38304 h 338138"/>
                  <a:gd name="connsiteX34" fmla="*/ 198438 w 271462"/>
                  <a:gd name="connsiteY34" fmla="*/ 67363 h 338138"/>
                  <a:gd name="connsiteX35" fmla="*/ 181240 w 271462"/>
                  <a:gd name="connsiteY35" fmla="*/ 66042 h 338138"/>
                  <a:gd name="connsiteX36" fmla="*/ 165365 w 271462"/>
                  <a:gd name="connsiteY36" fmla="*/ 67363 h 338138"/>
                  <a:gd name="connsiteX37" fmla="*/ 165365 w 271462"/>
                  <a:gd name="connsiteY37" fmla="*/ 51513 h 338138"/>
                  <a:gd name="connsiteX38" fmla="*/ 34396 w 271462"/>
                  <a:gd name="connsiteY38" fmla="*/ 51513 h 338138"/>
                  <a:gd name="connsiteX39" fmla="*/ 33073 w 271462"/>
                  <a:gd name="connsiteY39" fmla="*/ 51513 h 338138"/>
                  <a:gd name="connsiteX40" fmla="*/ 33073 w 271462"/>
                  <a:gd name="connsiteY40" fmla="*/ 286625 h 338138"/>
                  <a:gd name="connsiteX41" fmla="*/ 34396 w 271462"/>
                  <a:gd name="connsiteY41" fmla="*/ 286625 h 338138"/>
                  <a:gd name="connsiteX42" fmla="*/ 165365 w 271462"/>
                  <a:gd name="connsiteY42" fmla="*/ 286625 h 338138"/>
                  <a:gd name="connsiteX43" fmla="*/ 165365 w 271462"/>
                  <a:gd name="connsiteY43" fmla="*/ 270775 h 338138"/>
                  <a:gd name="connsiteX44" fmla="*/ 181240 w 271462"/>
                  <a:gd name="connsiteY44" fmla="*/ 272096 h 338138"/>
                  <a:gd name="connsiteX45" fmla="*/ 198438 w 271462"/>
                  <a:gd name="connsiteY45" fmla="*/ 270775 h 338138"/>
                  <a:gd name="connsiteX46" fmla="*/ 198438 w 271462"/>
                  <a:gd name="connsiteY46" fmla="*/ 299834 h 338138"/>
                  <a:gd name="connsiteX47" fmla="*/ 162719 w 271462"/>
                  <a:gd name="connsiteY47" fmla="*/ 338138 h 338138"/>
                  <a:gd name="connsiteX48" fmla="*/ 37042 w 271462"/>
                  <a:gd name="connsiteY48" fmla="*/ 338138 h 338138"/>
                  <a:gd name="connsiteX49" fmla="*/ 0 w 271462"/>
                  <a:gd name="connsiteY49" fmla="*/ 299834 h 338138"/>
                  <a:gd name="connsiteX50" fmla="*/ 0 w 271462"/>
                  <a:gd name="connsiteY50" fmla="*/ 38304 h 338138"/>
                  <a:gd name="connsiteX51" fmla="*/ 37042 w 271462"/>
                  <a:gd name="connsiteY51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271462" h="338138">
                    <a:moveTo>
                      <a:pt x="79065" y="301625"/>
                    </a:moveTo>
                    <a:cubicBezTo>
                      <a:pt x="73799" y="301625"/>
                      <a:pt x="69850" y="305753"/>
                      <a:pt x="69850" y="312632"/>
                    </a:cubicBezTo>
                    <a:cubicBezTo>
                      <a:pt x="69850" y="318136"/>
                      <a:pt x="73799" y="322263"/>
                      <a:pt x="79065" y="322263"/>
                    </a:cubicBezTo>
                    <a:cubicBezTo>
                      <a:pt x="79065" y="322263"/>
                      <a:pt x="79065" y="322263"/>
                      <a:pt x="114610" y="322263"/>
                    </a:cubicBezTo>
                    <a:cubicBezTo>
                      <a:pt x="119875" y="322263"/>
                      <a:pt x="123825" y="318136"/>
                      <a:pt x="123825" y="312632"/>
                    </a:cubicBezTo>
                    <a:cubicBezTo>
                      <a:pt x="123825" y="305753"/>
                      <a:pt x="119875" y="301625"/>
                      <a:pt x="114610" y="301625"/>
                    </a:cubicBezTo>
                    <a:cubicBezTo>
                      <a:pt x="114610" y="301625"/>
                      <a:pt x="114610" y="301625"/>
                      <a:pt x="79065" y="301625"/>
                    </a:cubicBezTo>
                    <a:close/>
                    <a:moveTo>
                      <a:pt x="166687" y="152400"/>
                    </a:moveTo>
                    <a:lnTo>
                      <a:pt x="166687" y="166688"/>
                    </a:lnTo>
                    <a:lnTo>
                      <a:pt x="171450" y="166688"/>
                    </a:lnTo>
                    <a:lnTo>
                      <a:pt x="171450" y="193676"/>
                    </a:lnTo>
                    <a:lnTo>
                      <a:pt x="166687" y="193676"/>
                    </a:lnTo>
                    <a:lnTo>
                      <a:pt x="166687" y="207963"/>
                    </a:lnTo>
                    <a:lnTo>
                      <a:pt x="193675" y="207963"/>
                    </a:lnTo>
                    <a:lnTo>
                      <a:pt x="193675" y="193676"/>
                    </a:lnTo>
                    <a:lnTo>
                      <a:pt x="190500" y="193676"/>
                    </a:lnTo>
                    <a:lnTo>
                      <a:pt x="190500" y="152400"/>
                    </a:lnTo>
                    <a:close/>
                    <a:moveTo>
                      <a:pt x="179388" y="125413"/>
                    </a:moveTo>
                    <a:cubicBezTo>
                      <a:pt x="173250" y="125413"/>
                      <a:pt x="168275" y="130033"/>
                      <a:pt x="168275" y="135732"/>
                    </a:cubicBezTo>
                    <a:cubicBezTo>
                      <a:pt x="168275" y="141431"/>
                      <a:pt x="173250" y="146051"/>
                      <a:pt x="179388" y="146051"/>
                    </a:cubicBezTo>
                    <a:cubicBezTo>
                      <a:pt x="185526" y="146051"/>
                      <a:pt x="190501" y="141431"/>
                      <a:pt x="190501" y="135732"/>
                    </a:cubicBezTo>
                    <a:cubicBezTo>
                      <a:pt x="190501" y="130033"/>
                      <a:pt x="185526" y="125413"/>
                      <a:pt x="179388" y="125413"/>
                    </a:cubicBezTo>
                    <a:close/>
                    <a:moveTo>
                      <a:pt x="180975" y="88900"/>
                    </a:moveTo>
                    <a:cubicBezTo>
                      <a:pt x="230808" y="88900"/>
                      <a:pt x="271462" y="124384"/>
                      <a:pt x="271462" y="169069"/>
                    </a:cubicBezTo>
                    <a:cubicBezTo>
                      <a:pt x="271462" y="212439"/>
                      <a:pt x="230808" y="249238"/>
                      <a:pt x="180975" y="249238"/>
                    </a:cubicBezTo>
                    <a:cubicBezTo>
                      <a:pt x="162614" y="249238"/>
                      <a:pt x="145566" y="243981"/>
                      <a:pt x="131141" y="236096"/>
                    </a:cubicBezTo>
                    <a:cubicBezTo>
                      <a:pt x="119338" y="243981"/>
                      <a:pt x="104912" y="242667"/>
                      <a:pt x="97044" y="242667"/>
                    </a:cubicBezTo>
                    <a:cubicBezTo>
                      <a:pt x="94421" y="241353"/>
                      <a:pt x="94421" y="238724"/>
                      <a:pt x="95732" y="237410"/>
                    </a:cubicBezTo>
                    <a:cubicBezTo>
                      <a:pt x="103601" y="232153"/>
                      <a:pt x="107535" y="225582"/>
                      <a:pt x="110158" y="219011"/>
                    </a:cubicBezTo>
                    <a:cubicBezTo>
                      <a:pt x="97044" y="205868"/>
                      <a:pt x="90487" y="187469"/>
                      <a:pt x="90487" y="169069"/>
                    </a:cubicBezTo>
                    <a:cubicBezTo>
                      <a:pt x="90487" y="124384"/>
                      <a:pt x="131141" y="88900"/>
                      <a:pt x="180975" y="88900"/>
                    </a:cubicBezTo>
                    <a:close/>
                    <a:moveTo>
                      <a:pt x="37042" y="0"/>
                    </a:moveTo>
                    <a:cubicBezTo>
                      <a:pt x="37042" y="0"/>
                      <a:pt x="37042" y="0"/>
                      <a:pt x="162719" y="0"/>
                    </a:cubicBezTo>
                    <a:cubicBezTo>
                      <a:pt x="182563" y="0"/>
                      <a:pt x="198438" y="17171"/>
                      <a:pt x="198438" y="38304"/>
                    </a:cubicBezTo>
                    <a:cubicBezTo>
                      <a:pt x="198438" y="38304"/>
                      <a:pt x="198438" y="38304"/>
                      <a:pt x="198438" y="67363"/>
                    </a:cubicBezTo>
                    <a:cubicBezTo>
                      <a:pt x="193147" y="67363"/>
                      <a:pt x="186532" y="66042"/>
                      <a:pt x="181240" y="66042"/>
                    </a:cubicBezTo>
                    <a:cubicBezTo>
                      <a:pt x="175949" y="66042"/>
                      <a:pt x="170657" y="67363"/>
                      <a:pt x="165365" y="67363"/>
                    </a:cubicBezTo>
                    <a:cubicBezTo>
                      <a:pt x="165365" y="67363"/>
                      <a:pt x="165365" y="67363"/>
                      <a:pt x="165365" y="51513"/>
                    </a:cubicBezTo>
                    <a:cubicBezTo>
                      <a:pt x="165365" y="51513"/>
                      <a:pt x="165365" y="51513"/>
                      <a:pt x="34396" y="51513"/>
                    </a:cubicBezTo>
                    <a:cubicBezTo>
                      <a:pt x="34396" y="51513"/>
                      <a:pt x="33073" y="51513"/>
                      <a:pt x="33073" y="51513"/>
                    </a:cubicBezTo>
                    <a:cubicBezTo>
                      <a:pt x="33073" y="51513"/>
                      <a:pt x="33073" y="51513"/>
                      <a:pt x="33073" y="286625"/>
                    </a:cubicBezTo>
                    <a:cubicBezTo>
                      <a:pt x="33073" y="286625"/>
                      <a:pt x="34396" y="286625"/>
                      <a:pt x="34396" y="286625"/>
                    </a:cubicBezTo>
                    <a:cubicBezTo>
                      <a:pt x="34396" y="286625"/>
                      <a:pt x="34396" y="286625"/>
                      <a:pt x="165365" y="286625"/>
                    </a:cubicBezTo>
                    <a:cubicBezTo>
                      <a:pt x="165365" y="286625"/>
                      <a:pt x="165365" y="286625"/>
                      <a:pt x="165365" y="270775"/>
                    </a:cubicBezTo>
                    <a:cubicBezTo>
                      <a:pt x="170657" y="270775"/>
                      <a:pt x="175949" y="272096"/>
                      <a:pt x="181240" y="272096"/>
                    </a:cubicBezTo>
                    <a:cubicBezTo>
                      <a:pt x="186532" y="272096"/>
                      <a:pt x="193147" y="270775"/>
                      <a:pt x="198438" y="270775"/>
                    </a:cubicBezTo>
                    <a:cubicBezTo>
                      <a:pt x="198438" y="270775"/>
                      <a:pt x="198438" y="270775"/>
                      <a:pt x="198438" y="299834"/>
                    </a:cubicBezTo>
                    <a:cubicBezTo>
                      <a:pt x="198438" y="320967"/>
                      <a:pt x="182563" y="338138"/>
                      <a:pt x="162719" y="338138"/>
                    </a:cubicBezTo>
                    <a:cubicBezTo>
                      <a:pt x="162719" y="338138"/>
                      <a:pt x="162719" y="338138"/>
                      <a:pt x="37042" y="338138"/>
                    </a:cubicBezTo>
                    <a:cubicBezTo>
                      <a:pt x="17198" y="338138"/>
                      <a:pt x="0" y="320967"/>
                      <a:pt x="0" y="299834"/>
                    </a:cubicBezTo>
                    <a:cubicBezTo>
                      <a:pt x="0" y="299834"/>
                      <a:pt x="0" y="299834"/>
                      <a:pt x="0" y="38304"/>
                    </a:cubicBezTo>
                    <a:cubicBezTo>
                      <a:pt x="0" y="17171"/>
                      <a:pt x="17198" y="0"/>
                      <a:pt x="3704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</p:grp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7AFE894C-E8B9-416B-A9AC-497DC6E933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9926" y="3831951"/>
              <a:ext cx="3940174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isľïdê">
              <a:extLst>
                <a:ext uri="{FF2B5EF4-FFF2-40B4-BE49-F238E27FC236}">
                  <a16:creationId xmlns:a16="http://schemas.microsoft.com/office/drawing/2014/main" id="{512B3208-7F59-41B1-A4BB-9693C2E02E07}"/>
                </a:ext>
              </a:extLst>
            </p:cNvPr>
            <p:cNvGrpSpPr/>
            <p:nvPr/>
          </p:nvGrpSpPr>
          <p:grpSpPr>
            <a:xfrm>
              <a:off x="673101" y="2273195"/>
              <a:ext cx="2914711" cy="1402721"/>
              <a:chOff x="669925" y="1758275"/>
              <a:chExt cx="3119513" cy="1402721"/>
            </a:xfrm>
          </p:grpSpPr>
          <p:sp>
            <p:nvSpPr>
              <p:cNvPr id="66" name="iṧlïḍé">
                <a:extLst>
                  <a:ext uri="{FF2B5EF4-FFF2-40B4-BE49-F238E27FC236}">
                    <a16:creationId xmlns:a16="http://schemas.microsoft.com/office/drawing/2014/main" id="{5F6FADBB-D3FA-42EC-A4A5-86D5D5D100C1}"/>
                  </a:ext>
                </a:extLst>
              </p:cNvPr>
              <p:cNvSpPr txBox="1"/>
              <p:nvPr/>
            </p:nvSpPr>
            <p:spPr>
              <a:xfrm>
                <a:off x="1044202" y="2191766"/>
                <a:ext cx="2745236" cy="9692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代码层面减少无用的循环判断以及重复逻辑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缓存处理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异步处理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íSļïḍê">
                <a:extLst>
                  <a:ext uri="{FF2B5EF4-FFF2-40B4-BE49-F238E27FC236}">
                    <a16:creationId xmlns:a16="http://schemas.microsoft.com/office/drawing/2014/main" id="{D9A425AD-606F-45D8-8942-A82441A42968}"/>
                  </a:ext>
                </a:extLst>
              </p:cNvPr>
              <p:cNvSpPr/>
              <p:nvPr/>
            </p:nvSpPr>
            <p:spPr>
              <a:xfrm>
                <a:off x="669925" y="1758275"/>
                <a:ext cx="3112651" cy="446763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业务逻辑优化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0" name="í$lídè">
              <a:extLst>
                <a:ext uri="{FF2B5EF4-FFF2-40B4-BE49-F238E27FC236}">
                  <a16:creationId xmlns:a16="http://schemas.microsoft.com/office/drawing/2014/main" id="{23296BE6-A7BC-4A9D-9980-6A17E3F6981F}"/>
                </a:ext>
              </a:extLst>
            </p:cNvPr>
            <p:cNvGrpSpPr/>
            <p:nvPr/>
          </p:nvGrpSpPr>
          <p:grpSpPr>
            <a:xfrm>
              <a:off x="673101" y="3959120"/>
              <a:ext cx="2908300" cy="1381721"/>
              <a:chOff x="669925" y="1758275"/>
              <a:chExt cx="3112651" cy="1381721"/>
            </a:xfrm>
          </p:grpSpPr>
          <p:sp>
            <p:nvSpPr>
              <p:cNvPr id="64" name="îṡlîḍê">
                <a:extLst>
                  <a:ext uri="{FF2B5EF4-FFF2-40B4-BE49-F238E27FC236}">
                    <a16:creationId xmlns:a16="http://schemas.microsoft.com/office/drawing/2014/main" id="{07F0A4F8-D140-4952-AEE8-4593C37CD86F}"/>
                  </a:ext>
                </a:extLst>
              </p:cNvPr>
              <p:cNvSpPr txBox="1"/>
              <p:nvPr/>
            </p:nvSpPr>
            <p:spPr>
              <a:xfrm>
                <a:off x="669925" y="2205039"/>
                <a:ext cx="3112651" cy="9349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defTabSz="914400">
                  <a:lnSpc>
                    <a:spcPct val="110000"/>
                  </a:lnSpc>
                  <a:spcBef>
                    <a:spcPct val="0"/>
                  </a:spcBef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耗时分析工具与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 defTabSz="914400">
                  <a:lnSpc>
                    <a:spcPct val="110000"/>
                  </a:lnSpc>
                  <a:spcBef>
                    <a:spcPct val="0"/>
                  </a:spcBef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SQL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优化工具与现有业务系统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 defTabSz="914400">
                  <a:lnSpc>
                    <a:spcPct val="110000"/>
                  </a:lnSpc>
                  <a:spcBef>
                    <a:spcPct val="0"/>
                  </a:spcBef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无侵入式集成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ï$ḻïḑê">
                <a:extLst>
                  <a:ext uri="{FF2B5EF4-FFF2-40B4-BE49-F238E27FC236}">
                    <a16:creationId xmlns:a16="http://schemas.microsoft.com/office/drawing/2014/main" id="{CC313B6D-C7B7-4C95-BD85-D01FD0F60261}"/>
                  </a:ext>
                </a:extLst>
              </p:cNvPr>
              <p:cNvSpPr/>
              <p:nvPr/>
            </p:nvSpPr>
            <p:spPr>
              <a:xfrm>
                <a:off x="669925" y="1758275"/>
                <a:ext cx="3112651" cy="446763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组件集成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1" name="îS1íḋè">
              <a:extLst>
                <a:ext uri="{FF2B5EF4-FFF2-40B4-BE49-F238E27FC236}">
                  <a16:creationId xmlns:a16="http://schemas.microsoft.com/office/drawing/2014/main" id="{359E0058-414F-480B-987F-84F6434A9F37}"/>
                </a:ext>
              </a:extLst>
            </p:cNvPr>
            <p:cNvSpPr txBox="1"/>
            <p:nvPr/>
          </p:nvSpPr>
          <p:spPr>
            <a:xfrm>
              <a:off x="8610600" y="3140983"/>
              <a:ext cx="2908300" cy="9349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读写分离，主从负载均衡，分库分表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iṩļídè">
              <a:extLst>
                <a:ext uri="{FF2B5EF4-FFF2-40B4-BE49-F238E27FC236}">
                  <a16:creationId xmlns:a16="http://schemas.microsoft.com/office/drawing/2014/main" id="{83B89C8E-F251-4DB6-870F-CBBAD9E96E49}"/>
                </a:ext>
              </a:extLst>
            </p:cNvPr>
            <p:cNvSpPr/>
            <p:nvPr/>
          </p:nvSpPr>
          <p:spPr>
            <a:xfrm>
              <a:off x="8610600" y="2607880"/>
              <a:ext cx="2908300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系统架构优化</a:t>
              </a:r>
              <a:endPara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îşľídé">
              <a:extLst>
                <a:ext uri="{FF2B5EF4-FFF2-40B4-BE49-F238E27FC236}">
                  <a16:creationId xmlns:a16="http://schemas.microsoft.com/office/drawing/2014/main" id="{4B5D2716-D906-4BCD-BAAF-55AD8BFF1ACE}"/>
                </a:ext>
              </a:extLst>
            </p:cNvPr>
            <p:cNvSpPr txBox="1"/>
            <p:nvPr/>
          </p:nvSpPr>
          <p:spPr>
            <a:xfrm>
              <a:off x="8610600" y="4248620"/>
              <a:ext cx="2908300" cy="9349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defTabSz="914400">
                <a:lnSpc>
                  <a:spcPct val="110000"/>
                </a:lnSpc>
                <a:spcBef>
                  <a:spcPct val="0"/>
                </a:spcBef>
              </a:pP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耗时分析工具与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SQL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优化工具可视化集成展示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271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2"/>
    </mc:Choice>
    <mc:Fallback xmlns="">
      <p:transition spd="slow" advTm="1352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F137C25-EA9D-4477-BB65-D47182C3B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59" y="193814"/>
            <a:ext cx="416279" cy="352668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E9B575A-74AE-40CB-A7A1-997E127EC969}"/>
              </a:ext>
            </a:extLst>
          </p:cNvPr>
          <p:cNvSpPr/>
          <p:nvPr/>
        </p:nvSpPr>
        <p:spPr>
          <a:xfrm>
            <a:off x="1056480" y="340002"/>
            <a:ext cx="39600" cy="324000"/>
          </a:xfrm>
          <a:prstGeom prst="rect">
            <a:avLst/>
          </a:prstGeom>
          <a:solidFill>
            <a:srgbClr val="F794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8" name="îṥlîḑe">
            <a:extLst>
              <a:ext uri="{FF2B5EF4-FFF2-40B4-BE49-F238E27FC236}">
                <a16:creationId xmlns:a16="http://schemas.microsoft.com/office/drawing/2014/main" id="{BD94CCBB-FBFE-467C-85A6-A052A5BD75C9}"/>
              </a:ext>
            </a:extLst>
          </p:cNvPr>
          <p:cNvGrpSpPr/>
          <p:nvPr/>
        </p:nvGrpSpPr>
        <p:grpSpPr>
          <a:xfrm>
            <a:off x="6723428" y="1877848"/>
            <a:ext cx="4446524" cy="3102303"/>
            <a:chOff x="7321687" y="2323868"/>
            <a:chExt cx="3868289" cy="2485511"/>
          </a:xfrm>
        </p:grpSpPr>
        <p:sp>
          <p:nvSpPr>
            <p:cNvPr id="35" name="iṩḻidé">
              <a:extLst>
                <a:ext uri="{FF2B5EF4-FFF2-40B4-BE49-F238E27FC236}">
                  <a16:creationId xmlns:a16="http://schemas.microsoft.com/office/drawing/2014/main" id="{E7D834F8-C1DB-4B7F-AA6D-1AAB352FAD42}"/>
                </a:ext>
              </a:extLst>
            </p:cNvPr>
            <p:cNvSpPr/>
            <p:nvPr/>
          </p:nvSpPr>
          <p:spPr bwMode="auto">
            <a:xfrm flipV="1">
              <a:off x="9853127" y="4628075"/>
              <a:ext cx="1336849" cy="18130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>
              <a:noFill/>
              <a:prstDash val="solid"/>
              <a:miter lim="800000"/>
              <a:headEnd/>
              <a:tailEnd/>
            </a:ln>
            <a:effectLst>
              <a:softEdge rad="177800"/>
            </a:effec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6" name="ï$ľîďé">
              <a:extLst>
                <a:ext uri="{FF2B5EF4-FFF2-40B4-BE49-F238E27FC236}">
                  <a16:creationId xmlns:a16="http://schemas.microsoft.com/office/drawing/2014/main" id="{0EC0F64E-680F-452B-A16D-95A2E99CA3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21687" y="2323868"/>
              <a:ext cx="3435322" cy="2289049"/>
              <a:chOff x="634" y="2"/>
              <a:chExt cx="5892" cy="3926"/>
            </a:xfrm>
          </p:grpSpPr>
          <p:sp>
            <p:nvSpPr>
              <p:cNvPr id="87" name="ï$ḷiḑè">
                <a:extLst>
                  <a:ext uri="{FF2B5EF4-FFF2-40B4-BE49-F238E27FC236}">
                    <a16:creationId xmlns:a16="http://schemas.microsoft.com/office/drawing/2014/main" id="{E374DA2B-C7BD-4768-8310-8E53AAFD041A}"/>
                  </a:ext>
                </a:extLst>
              </p:cNvPr>
              <p:cNvSpPr/>
              <p:nvPr/>
            </p:nvSpPr>
            <p:spPr bwMode="auto">
              <a:xfrm>
                <a:off x="760" y="2008"/>
                <a:ext cx="1336" cy="1320"/>
              </a:xfrm>
              <a:custGeom>
                <a:avLst/>
                <a:gdLst>
                  <a:gd name="T0" fmla="*/ 511 w 1336"/>
                  <a:gd name="T1" fmla="*/ 0 h 1320"/>
                  <a:gd name="T2" fmla="*/ 0 w 1336"/>
                  <a:gd name="T3" fmla="*/ 289 h 1320"/>
                  <a:gd name="T4" fmla="*/ 583 w 1336"/>
                  <a:gd name="T5" fmla="*/ 1320 h 1320"/>
                  <a:gd name="T6" fmla="*/ 1336 w 1336"/>
                  <a:gd name="T7" fmla="*/ 895 h 1320"/>
                  <a:gd name="T8" fmla="*/ 892 w 1336"/>
                  <a:gd name="T9" fmla="*/ 106 h 1320"/>
                  <a:gd name="T10" fmla="*/ 511 w 1336"/>
                  <a:gd name="T11" fmla="*/ 0 h 1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6" h="1320">
                    <a:moveTo>
                      <a:pt x="511" y="0"/>
                    </a:moveTo>
                    <a:lnTo>
                      <a:pt x="0" y="289"/>
                    </a:lnTo>
                    <a:lnTo>
                      <a:pt x="583" y="1320"/>
                    </a:lnTo>
                    <a:lnTo>
                      <a:pt x="1336" y="895"/>
                    </a:lnTo>
                    <a:lnTo>
                      <a:pt x="892" y="106"/>
                    </a:lnTo>
                    <a:lnTo>
                      <a:pt x="5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ïṥľiďè">
                <a:extLst>
                  <a:ext uri="{FF2B5EF4-FFF2-40B4-BE49-F238E27FC236}">
                    <a16:creationId xmlns:a16="http://schemas.microsoft.com/office/drawing/2014/main" id="{065C0D43-111C-443A-BC16-15357D8754CC}"/>
                  </a:ext>
                </a:extLst>
              </p:cNvPr>
              <p:cNvSpPr/>
              <p:nvPr/>
            </p:nvSpPr>
            <p:spPr bwMode="auto">
              <a:xfrm>
                <a:off x="1271" y="2008"/>
                <a:ext cx="379" cy="243"/>
              </a:xfrm>
              <a:custGeom>
                <a:avLst/>
                <a:gdLst>
                  <a:gd name="T0" fmla="*/ 0 w 379"/>
                  <a:gd name="T1" fmla="*/ 0 h 243"/>
                  <a:gd name="T2" fmla="*/ 136 w 379"/>
                  <a:gd name="T3" fmla="*/ 243 h 243"/>
                  <a:gd name="T4" fmla="*/ 379 w 379"/>
                  <a:gd name="T5" fmla="*/ 106 h 243"/>
                  <a:gd name="T6" fmla="*/ 0 w 379"/>
                  <a:gd name="T7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79" h="243">
                    <a:moveTo>
                      <a:pt x="0" y="0"/>
                    </a:moveTo>
                    <a:lnTo>
                      <a:pt x="136" y="243"/>
                    </a:lnTo>
                    <a:lnTo>
                      <a:pt x="379" y="1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" name="í$ľîḍê">
                <a:extLst>
                  <a:ext uri="{FF2B5EF4-FFF2-40B4-BE49-F238E27FC236}">
                    <a16:creationId xmlns:a16="http://schemas.microsoft.com/office/drawing/2014/main" id="{B756004C-37A9-4FA6-A4E9-31F7E04EFED7}"/>
                  </a:ext>
                </a:extLst>
              </p:cNvPr>
              <p:cNvSpPr/>
              <p:nvPr/>
            </p:nvSpPr>
            <p:spPr bwMode="auto">
              <a:xfrm>
                <a:off x="638" y="2322"/>
                <a:ext cx="1336" cy="1319"/>
              </a:xfrm>
              <a:custGeom>
                <a:avLst/>
                <a:gdLst>
                  <a:gd name="T0" fmla="*/ 510 w 1336"/>
                  <a:gd name="T1" fmla="*/ 0 h 1319"/>
                  <a:gd name="T2" fmla="*/ 0 w 1336"/>
                  <a:gd name="T3" fmla="*/ 288 h 1319"/>
                  <a:gd name="T4" fmla="*/ 583 w 1336"/>
                  <a:gd name="T5" fmla="*/ 1319 h 1319"/>
                  <a:gd name="T6" fmla="*/ 1336 w 1336"/>
                  <a:gd name="T7" fmla="*/ 894 h 1319"/>
                  <a:gd name="T8" fmla="*/ 890 w 1336"/>
                  <a:gd name="T9" fmla="*/ 106 h 1319"/>
                  <a:gd name="T10" fmla="*/ 510 w 1336"/>
                  <a:gd name="T11" fmla="*/ 0 h 13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6" h="1319">
                    <a:moveTo>
                      <a:pt x="510" y="0"/>
                    </a:moveTo>
                    <a:lnTo>
                      <a:pt x="0" y="288"/>
                    </a:lnTo>
                    <a:lnTo>
                      <a:pt x="583" y="1319"/>
                    </a:lnTo>
                    <a:lnTo>
                      <a:pt x="1336" y="894"/>
                    </a:lnTo>
                    <a:lnTo>
                      <a:pt x="890" y="106"/>
                    </a:lnTo>
                    <a:lnTo>
                      <a:pt x="51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0" name="ïṩḷîḋé">
                <a:extLst>
                  <a:ext uri="{FF2B5EF4-FFF2-40B4-BE49-F238E27FC236}">
                    <a16:creationId xmlns:a16="http://schemas.microsoft.com/office/drawing/2014/main" id="{BF6DA674-7A4C-46B6-B98D-EDEADA5DDA41}"/>
                  </a:ext>
                </a:extLst>
              </p:cNvPr>
              <p:cNvSpPr/>
              <p:nvPr/>
            </p:nvSpPr>
            <p:spPr bwMode="auto">
              <a:xfrm>
                <a:off x="1148" y="2322"/>
                <a:ext cx="380" cy="243"/>
              </a:xfrm>
              <a:custGeom>
                <a:avLst/>
                <a:gdLst>
                  <a:gd name="T0" fmla="*/ 0 w 380"/>
                  <a:gd name="T1" fmla="*/ 0 h 243"/>
                  <a:gd name="T2" fmla="*/ 137 w 380"/>
                  <a:gd name="T3" fmla="*/ 243 h 243"/>
                  <a:gd name="T4" fmla="*/ 380 w 380"/>
                  <a:gd name="T5" fmla="*/ 106 h 243"/>
                  <a:gd name="T6" fmla="*/ 0 w 380"/>
                  <a:gd name="T7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0" h="243">
                    <a:moveTo>
                      <a:pt x="0" y="0"/>
                    </a:moveTo>
                    <a:lnTo>
                      <a:pt x="137" y="243"/>
                    </a:lnTo>
                    <a:lnTo>
                      <a:pt x="380" y="10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" name="işḻidé">
                <a:extLst>
                  <a:ext uri="{FF2B5EF4-FFF2-40B4-BE49-F238E27FC236}">
                    <a16:creationId xmlns:a16="http://schemas.microsoft.com/office/drawing/2014/main" id="{43A92DF3-FEBA-4B2D-BCC9-7EF0A4D6CD2B}"/>
                  </a:ext>
                </a:extLst>
              </p:cNvPr>
              <p:cNvSpPr/>
              <p:nvPr/>
            </p:nvSpPr>
            <p:spPr bwMode="auto">
              <a:xfrm>
                <a:off x="847" y="2660"/>
                <a:ext cx="276" cy="160"/>
              </a:xfrm>
              <a:custGeom>
                <a:avLst/>
                <a:gdLst>
                  <a:gd name="T0" fmla="*/ 276 w 276"/>
                  <a:gd name="T1" fmla="*/ 8 h 160"/>
                  <a:gd name="T2" fmla="*/ 7 w 276"/>
                  <a:gd name="T3" fmla="*/ 160 h 160"/>
                  <a:gd name="T4" fmla="*/ 0 w 276"/>
                  <a:gd name="T5" fmla="*/ 151 h 160"/>
                  <a:gd name="T6" fmla="*/ 270 w 276"/>
                  <a:gd name="T7" fmla="*/ 0 h 160"/>
                  <a:gd name="T8" fmla="*/ 276 w 276"/>
                  <a:gd name="T9" fmla="*/ 8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6" h="160">
                    <a:moveTo>
                      <a:pt x="276" y="8"/>
                    </a:moveTo>
                    <a:lnTo>
                      <a:pt x="7" y="160"/>
                    </a:lnTo>
                    <a:lnTo>
                      <a:pt x="0" y="151"/>
                    </a:lnTo>
                    <a:lnTo>
                      <a:pt x="270" y="0"/>
                    </a:lnTo>
                    <a:lnTo>
                      <a:pt x="276" y="8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" name="ïṡļíḓè">
                <a:extLst>
                  <a:ext uri="{FF2B5EF4-FFF2-40B4-BE49-F238E27FC236}">
                    <a16:creationId xmlns:a16="http://schemas.microsoft.com/office/drawing/2014/main" id="{D2E5E8B3-2371-4CD3-A94B-028E27E0DDF5}"/>
                  </a:ext>
                </a:extLst>
              </p:cNvPr>
              <p:cNvSpPr/>
              <p:nvPr/>
            </p:nvSpPr>
            <p:spPr bwMode="auto">
              <a:xfrm>
                <a:off x="864" y="2685"/>
                <a:ext cx="274" cy="162"/>
              </a:xfrm>
              <a:custGeom>
                <a:avLst/>
                <a:gdLst>
                  <a:gd name="T0" fmla="*/ 274 w 274"/>
                  <a:gd name="T1" fmla="*/ 10 h 162"/>
                  <a:gd name="T2" fmla="*/ 4 w 274"/>
                  <a:gd name="T3" fmla="*/ 162 h 162"/>
                  <a:gd name="T4" fmla="*/ 0 w 274"/>
                  <a:gd name="T5" fmla="*/ 153 h 162"/>
                  <a:gd name="T6" fmla="*/ 268 w 274"/>
                  <a:gd name="T7" fmla="*/ 0 h 162"/>
                  <a:gd name="T8" fmla="*/ 274 w 274"/>
                  <a:gd name="T9" fmla="*/ 10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" h="162">
                    <a:moveTo>
                      <a:pt x="274" y="10"/>
                    </a:moveTo>
                    <a:lnTo>
                      <a:pt x="4" y="162"/>
                    </a:lnTo>
                    <a:lnTo>
                      <a:pt x="0" y="153"/>
                    </a:lnTo>
                    <a:lnTo>
                      <a:pt x="268" y="0"/>
                    </a:lnTo>
                    <a:lnTo>
                      <a:pt x="274" y="1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3" name="ïṩľïde">
                <a:extLst>
                  <a:ext uri="{FF2B5EF4-FFF2-40B4-BE49-F238E27FC236}">
                    <a16:creationId xmlns:a16="http://schemas.microsoft.com/office/drawing/2014/main" id="{8267EAFC-7B0B-4EC9-BFC7-71E5B05878D6}"/>
                  </a:ext>
                </a:extLst>
              </p:cNvPr>
              <p:cNvSpPr/>
              <p:nvPr/>
            </p:nvSpPr>
            <p:spPr bwMode="auto">
              <a:xfrm>
                <a:off x="879" y="2712"/>
                <a:ext cx="273" cy="162"/>
              </a:xfrm>
              <a:custGeom>
                <a:avLst/>
                <a:gdLst>
                  <a:gd name="T0" fmla="*/ 273 w 273"/>
                  <a:gd name="T1" fmla="*/ 8 h 162"/>
                  <a:gd name="T2" fmla="*/ 4 w 273"/>
                  <a:gd name="T3" fmla="*/ 162 h 162"/>
                  <a:gd name="T4" fmla="*/ 0 w 273"/>
                  <a:gd name="T5" fmla="*/ 153 h 162"/>
                  <a:gd name="T6" fmla="*/ 269 w 273"/>
                  <a:gd name="T7" fmla="*/ 0 h 162"/>
                  <a:gd name="T8" fmla="*/ 273 w 273"/>
                  <a:gd name="T9" fmla="*/ 8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3" h="162">
                    <a:moveTo>
                      <a:pt x="273" y="8"/>
                    </a:moveTo>
                    <a:lnTo>
                      <a:pt x="4" y="162"/>
                    </a:lnTo>
                    <a:lnTo>
                      <a:pt x="0" y="153"/>
                    </a:lnTo>
                    <a:lnTo>
                      <a:pt x="269" y="0"/>
                    </a:lnTo>
                    <a:lnTo>
                      <a:pt x="273" y="8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" name="ïṥ1íḑe">
                <a:extLst>
                  <a:ext uri="{FF2B5EF4-FFF2-40B4-BE49-F238E27FC236}">
                    <a16:creationId xmlns:a16="http://schemas.microsoft.com/office/drawing/2014/main" id="{5414D099-EB1B-4637-8D43-6AB0DB6413F1}"/>
                  </a:ext>
                </a:extLst>
              </p:cNvPr>
              <p:cNvSpPr/>
              <p:nvPr/>
            </p:nvSpPr>
            <p:spPr bwMode="auto">
              <a:xfrm>
                <a:off x="893" y="2739"/>
                <a:ext cx="274" cy="162"/>
              </a:xfrm>
              <a:custGeom>
                <a:avLst/>
                <a:gdLst>
                  <a:gd name="T0" fmla="*/ 274 w 274"/>
                  <a:gd name="T1" fmla="*/ 8 h 162"/>
                  <a:gd name="T2" fmla="*/ 4 w 274"/>
                  <a:gd name="T3" fmla="*/ 162 h 162"/>
                  <a:gd name="T4" fmla="*/ 0 w 274"/>
                  <a:gd name="T5" fmla="*/ 151 h 162"/>
                  <a:gd name="T6" fmla="*/ 270 w 274"/>
                  <a:gd name="T7" fmla="*/ 0 h 162"/>
                  <a:gd name="T8" fmla="*/ 274 w 274"/>
                  <a:gd name="T9" fmla="*/ 8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" h="162">
                    <a:moveTo>
                      <a:pt x="274" y="8"/>
                    </a:moveTo>
                    <a:lnTo>
                      <a:pt x="4" y="162"/>
                    </a:lnTo>
                    <a:lnTo>
                      <a:pt x="0" y="151"/>
                    </a:lnTo>
                    <a:lnTo>
                      <a:pt x="270" y="0"/>
                    </a:lnTo>
                    <a:lnTo>
                      <a:pt x="274" y="8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" name="ïṥ1ïḋé">
                <a:extLst>
                  <a:ext uri="{FF2B5EF4-FFF2-40B4-BE49-F238E27FC236}">
                    <a16:creationId xmlns:a16="http://schemas.microsoft.com/office/drawing/2014/main" id="{EF71E246-EE15-4E4F-85CC-64977F86DA24}"/>
                  </a:ext>
                </a:extLst>
              </p:cNvPr>
              <p:cNvSpPr/>
              <p:nvPr/>
            </p:nvSpPr>
            <p:spPr bwMode="auto">
              <a:xfrm>
                <a:off x="1472" y="2975"/>
                <a:ext cx="273" cy="160"/>
              </a:xfrm>
              <a:custGeom>
                <a:avLst/>
                <a:gdLst>
                  <a:gd name="T0" fmla="*/ 273 w 273"/>
                  <a:gd name="T1" fmla="*/ 9 h 160"/>
                  <a:gd name="T2" fmla="*/ 4 w 273"/>
                  <a:gd name="T3" fmla="*/ 160 h 160"/>
                  <a:gd name="T4" fmla="*/ 0 w 273"/>
                  <a:gd name="T5" fmla="*/ 152 h 160"/>
                  <a:gd name="T6" fmla="*/ 267 w 273"/>
                  <a:gd name="T7" fmla="*/ 0 h 160"/>
                  <a:gd name="T8" fmla="*/ 273 w 273"/>
                  <a:gd name="T9" fmla="*/ 9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3" h="160">
                    <a:moveTo>
                      <a:pt x="273" y="9"/>
                    </a:moveTo>
                    <a:lnTo>
                      <a:pt x="4" y="160"/>
                    </a:lnTo>
                    <a:lnTo>
                      <a:pt x="0" y="152"/>
                    </a:lnTo>
                    <a:lnTo>
                      <a:pt x="267" y="0"/>
                    </a:lnTo>
                    <a:lnTo>
                      <a:pt x="273" y="9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ïSḻídé">
                <a:extLst>
                  <a:ext uri="{FF2B5EF4-FFF2-40B4-BE49-F238E27FC236}">
                    <a16:creationId xmlns:a16="http://schemas.microsoft.com/office/drawing/2014/main" id="{EC9250F0-4494-4C8F-BDDA-77F5DB1216A8}"/>
                  </a:ext>
                </a:extLst>
              </p:cNvPr>
              <p:cNvSpPr/>
              <p:nvPr/>
            </p:nvSpPr>
            <p:spPr bwMode="auto">
              <a:xfrm>
                <a:off x="1486" y="3000"/>
                <a:ext cx="274" cy="162"/>
              </a:xfrm>
              <a:custGeom>
                <a:avLst/>
                <a:gdLst>
                  <a:gd name="T0" fmla="*/ 274 w 274"/>
                  <a:gd name="T1" fmla="*/ 11 h 162"/>
                  <a:gd name="T2" fmla="*/ 4 w 274"/>
                  <a:gd name="T3" fmla="*/ 162 h 162"/>
                  <a:gd name="T4" fmla="*/ 0 w 274"/>
                  <a:gd name="T5" fmla="*/ 154 h 162"/>
                  <a:gd name="T6" fmla="*/ 270 w 274"/>
                  <a:gd name="T7" fmla="*/ 0 h 162"/>
                  <a:gd name="T8" fmla="*/ 274 w 274"/>
                  <a:gd name="T9" fmla="*/ 11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" h="162">
                    <a:moveTo>
                      <a:pt x="274" y="11"/>
                    </a:moveTo>
                    <a:lnTo>
                      <a:pt x="4" y="162"/>
                    </a:lnTo>
                    <a:lnTo>
                      <a:pt x="0" y="154"/>
                    </a:lnTo>
                    <a:lnTo>
                      <a:pt x="270" y="0"/>
                    </a:lnTo>
                    <a:lnTo>
                      <a:pt x="274" y="11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íṣľïḋé">
                <a:extLst>
                  <a:ext uri="{FF2B5EF4-FFF2-40B4-BE49-F238E27FC236}">
                    <a16:creationId xmlns:a16="http://schemas.microsoft.com/office/drawing/2014/main" id="{B1D7AF72-7DFD-45D1-BD40-355B3A85EAA7}"/>
                  </a:ext>
                </a:extLst>
              </p:cNvPr>
              <p:cNvSpPr/>
              <p:nvPr/>
            </p:nvSpPr>
            <p:spPr bwMode="auto">
              <a:xfrm>
                <a:off x="1501" y="3027"/>
                <a:ext cx="273" cy="162"/>
              </a:xfrm>
              <a:custGeom>
                <a:avLst/>
                <a:gdLst>
                  <a:gd name="T0" fmla="*/ 273 w 273"/>
                  <a:gd name="T1" fmla="*/ 9 h 162"/>
                  <a:gd name="T2" fmla="*/ 4 w 273"/>
                  <a:gd name="T3" fmla="*/ 162 h 162"/>
                  <a:gd name="T4" fmla="*/ 0 w 273"/>
                  <a:gd name="T5" fmla="*/ 154 h 162"/>
                  <a:gd name="T6" fmla="*/ 269 w 273"/>
                  <a:gd name="T7" fmla="*/ 0 h 162"/>
                  <a:gd name="T8" fmla="*/ 273 w 273"/>
                  <a:gd name="T9" fmla="*/ 9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3" h="162">
                    <a:moveTo>
                      <a:pt x="273" y="9"/>
                    </a:moveTo>
                    <a:lnTo>
                      <a:pt x="4" y="162"/>
                    </a:lnTo>
                    <a:lnTo>
                      <a:pt x="0" y="154"/>
                    </a:lnTo>
                    <a:lnTo>
                      <a:pt x="269" y="0"/>
                    </a:lnTo>
                    <a:lnTo>
                      <a:pt x="273" y="9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ïSľiḑê">
                <a:extLst>
                  <a:ext uri="{FF2B5EF4-FFF2-40B4-BE49-F238E27FC236}">
                    <a16:creationId xmlns:a16="http://schemas.microsoft.com/office/drawing/2014/main" id="{E4FE3207-84F7-4101-B026-61704ED16BA7}"/>
                  </a:ext>
                </a:extLst>
              </p:cNvPr>
              <p:cNvSpPr/>
              <p:nvPr/>
            </p:nvSpPr>
            <p:spPr bwMode="auto">
              <a:xfrm>
                <a:off x="1515" y="3054"/>
                <a:ext cx="274" cy="162"/>
              </a:xfrm>
              <a:custGeom>
                <a:avLst/>
                <a:gdLst>
                  <a:gd name="T0" fmla="*/ 274 w 274"/>
                  <a:gd name="T1" fmla="*/ 9 h 162"/>
                  <a:gd name="T2" fmla="*/ 6 w 274"/>
                  <a:gd name="T3" fmla="*/ 162 h 162"/>
                  <a:gd name="T4" fmla="*/ 0 w 274"/>
                  <a:gd name="T5" fmla="*/ 152 h 162"/>
                  <a:gd name="T6" fmla="*/ 270 w 274"/>
                  <a:gd name="T7" fmla="*/ 0 h 162"/>
                  <a:gd name="T8" fmla="*/ 274 w 274"/>
                  <a:gd name="T9" fmla="*/ 9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" h="162">
                    <a:moveTo>
                      <a:pt x="274" y="9"/>
                    </a:moveTo>
                    <a:lnTo>
                      <a:pt x="6" y="162"/>
                    </a:lnTo>
                    <a:lnTo>
                      <a:pt x="0" y="152"/>
                    </a:lnTo>
                    <a:lnTo>
                      <a:pt x="270" y="0"/>
                    </a:lnTo>
                    <a:lnTo>
                      <a:pt x="274" y="9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îšľíḓé">
                <a:extLst>
                  <a:ext uri="{FF2B5EF4-FFF2-40B4-BE49-F238E27FC236}">
                    <a16:creationId xmlns:a16="http://schemas.microsoft.com/office/drawing/2014/main" id="{71ACDFC4-D36E-454B-A68D-A66CA3B9CE8A}"/>
                  </a:ext>
                </a:extLst>
              </p:cNvPr>
              <p:cNvSpPr/>
              <p:nvPr/>
            </p:nvSpPr>
            <p:spPr bwMode="auto">
              <a:xfrm>
                <a:off x="945" y="2639"/>
                <a:ext cx="612" cy="353"/>
              </a:xfrm>
              <a:custGeom>
                <a:avLst/>
                <a:gdLst>
                  <a:gd name="T0" fmla="*/ 612 w 612"/>
                  <a:gd name="T1" fmla="*/ 9 h 353"/>
                  <a:gd name="T2" fmla="*/ 4 w 612"/>
                  <a:gd name="T3" fmla="*/ 353 h 353"/>
                  <a:gd name="T4" fmla="*/ 0 w 612"/>
                  <a:gd name="T5" fmla="*/ 343 h 353"/>
                  <a:gd name="T6" fmla="*/ 605 w 612"/>
                  <a:gd name="T7" fmla="*/ 0 h 353"/>
                  <a:gd name="T8" fmla="*/ 612 w 612"/>
                  <a:gd name="T9" fmla="*/ 9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2" h="353">
                    <a:moveTo>
                      <a:pt x="612" y="9"/>
                    </a:moveTo>
                    <a:lnTo>
                      <a:pt x="4" y="353"/>
                    </a:lnTo>
                    <a:lnTo>
                      <a:pt x="0" y="343"/>
                    </a:lnTo>
                    <a:lnTo>
                      <a:pt x="605" y="0"/>
                    </a:lnTo>
                    <a:lnTo>
                      <a:pt x="612" y="9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íṥľîḋè">
                <a:extLst>
                  <a:ext uri="{FF2B5EF4-FFF2-40B4-BE49-F238E27FC236}">
                    <a16:creationId xmlns:a16="http://schemas.microsoft.com/office/drawing/2014/main" id="{7ECBEEAD-BD31-4EA4-A321-BCAD1783BA41}"/>
                  </a:ext>
                </a:extLst>
              </p:cNvPr>
              <p:cNvSpPr/>
              <p:nvPr/>
            </p:nvSpPr>
            <p:spPr bwMode="auto">
              <a:xfrm>
                <a:off x="959" y="2666"/>
                <a:ext cx="612" cy="351"/>
              </a:xfrm>
              <a:custGeom>
                <a:avLst/>
                <a:gdLst>
                  <a:gd name="T0" fmla="*/ 612 w 612"/>
                  <a:gd name="T1" fmla="*/ 9 h 351"/>
                  <a:gd name="T2" fmla="*/ 7 w 612"/>
                  <a:gd name="T3" fmla="*/ 351 h 351"/>
                  <a:gd name="T4" fmla="*/ 0 w 612"/>
                  <a:gd name="T5" fmla="*/ 343 h 351"/>
                  <a:gd name="T6" fmla="*/ 608 w 612"/>
                  <a:gd name="T7" fmla="*/ 0 h 351"/>
                  <a:gd name="T8" fmla="*/ 612 w 612"/>
                  <a:gd name="T9" fmla="*/ 9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2" h="351">
                    <a:moveTo>
                      <a:pt x="612" y="9"/>
                    </a:moveTo>
                    <a:lnTo>
                      <a:pt x="7" y="351"/>
                    </a:lnTo>
                    <a:lnTo>
                      <a:pt x="0" y="343"/>
                    </a:lnTo>
                    <a:lnTo>
                      <a:pt x="608" y="0"/>
                    </a:lnTo>
                    <a:lnTo>
                      <a:pt x="612" y="9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1" name="îṧ1ïḋé">
                <a:extLst>
                  <a:ext uri="{FF2B5EF4-FFF2-40B4-BE49-F238E27FC236}">
                    <a16:creationId xmlns:a16="http://schemas.microsoft.com/office/drawing/2014/main" id="{512D0681-6185-41C6-8D63-D1B114F0B24C}"/>
                  </a:ext>
                </a:extLst>
              </p:cNvPr>
              <p:cNvSpPr/>
              <p:nvPr/>
            </p:nvSpPr>
            <p:spPr bwMode="auto">
              <a:xfrm>
                <a:off x="974" y="2693"/>
                <a:ext cx="612" cy="351"/>
              </a:xfrm>
              <a:custGeom>
                <a:avLst/>
                <a:gdLst>
                  <a:gd name="T0" fmla="*/ 612 w 612"/>
                  <a:gd name="T1" fmla="*/ 9 h 351"/>
                  <a:gd name="T2" fmla="*/ 6 w 612"/>
                  <a:gd name="T3" fmla="*/ 351 h 351"/>
                  <a:gd name="T4" fmla="*/ 0 w 612"/>
                  <a:gd name="T5" fmla="*/ 343 h 351"/>
                  <a:gd name="T6" fmla="*/ 608 w 612"/>
                  <a:gd name="T7" fmla="*/ 0 h 351"/>
                  <a:gd name="T8" fmla="*/ 612 w 612"/>
                  <a:gd name="T9" fmla="*/ 9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2" h="351">
                    <a:moveTo>
                      <a:pt x="612" y="9"/>
                    </a:moveTo>
                    <a:lnTo>
                      <a:pt x="6" y="351"/>
                    </a:lnTo>
                    <a:lnTo>
                      <a:pt x="0" y="343"/>
                    </a:lnTo>
                    <a:lnTo>
                      <a:pt x="608" y="0"/>
                    </a:lnTo>
                    <a:lnTo>
                      <a:pt x="612" y="9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íŝľîḑè">
                <a:extLst>
                  <a:ext uri="{FF2B5EF4-FFF2-40B4-BE49-F238E27FC236}">
                    <a16:creationId xmlns:a16="http://schemas.microsoft.com/office/drawing/2014/main" id="{F564B58C-A231-4F3A-8A41-A813CB674492}"/>
                  </a:ext>
                </a:extLst>
              </p:cNvPr>
              <p:cNvSpPr/>
              <p:nvPr/>
            </p:nvSpPr>
            <p:spPr bwMode="auto">
              <a:xfrm>
                <a:off x="991" y="2720"/>
                <a:ext cx="609" cy="351"/>
              </a:xfrm>
              <a:custGeom>
                <a:avLst/>
                <a:gdLst>
                  <a:gd name="T0" fmla="*/ 609 w 609"/>
                  <a:gd name="T1" fmla="*/ 8 h 351"/>
                  <a:gd name="T2" fmla="*/ 4 w 609"/>
                  <a:gd name="T3" fmla="*/ 351 h 351"/>
                  <a:gd name="T4" fmla="*/ 0 w 609"/>
                  <a:gd name="T5" fmla="*/ 343 h 351"/>
                  <a:gd name="T6" fmla="*/ 605 w 609"/>
                  <a:gd name="T7" fmla="*/ 0 h 351"/>
                  <a:gd name="T8" fmla="*/ 609 w 609"/>
                  <a:gd name="T9" fmla="*/ 8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9" h="351">
                    <a:moveTo>
                      <a:pt x="609" y="8"/>
                    </a:moveTo>
                    <a:lnTo>
                      <a:pt x="4" y="351"/>
                    </a:lnTo>
                    <a:lnTo>
                      <a:pt x="0" y="343"/>
                    </a:lnTo>
                    <a:lnTo>
                      <a:pt x="605" y="0"/>
                    </a:lnTo>
                    <a:lnTo>
                      <a:pt x="609" y="8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îSlíḓè">
                <a:extLst>
                  <a:ext uri="{FF2B5EF4-FFF2-40B4-BE49-F238E27FC236}">
                    <a16:creationId xmlns:a16="http://schemas.microsoft.com/office/drawing/2014/main" id="{56B62A0C-C8F2-4686-84DB-C0DD5C169FBE}"/>
                  </a:ext>
                </a:extLst>
              </p:cNvPr>
              <p:cNvSpPr/>
              <p:nvPr/>
            </p:nvSpPr>
            <p:spPr bwMode="auto">
              <a:xfrm>
                <a:off x="1038" y="2803"/>
                <a:ext cx="610" cy="351"/>
              </a:xfrm>
              <a:custGeom>
                <a:avLst/>
                <a:gdLst>
                  <a:gd name="T0" fmla="*/ 610 w 610"/>
                  <a:gd name="T1" fmla="*/ 8 h 351"/>
                  <a:gd name="T2" fmla="*/ 4 w 610"/>
                  <a:gd name="T3" fmla="*/ 351 h 351"/>
                  <a:gd name="T4" fmla="*/ 0 w 610"/>
                  <a:gd name="T5" fmla="*/ 343 h 351"/>
                  <a:gd name="T6" fmla="*/ 606 w 610"/>
                  <a:gd name="T7" fmla="*/ 0 h 351"/>
                  <a:gd name="T8" fmla="*/ 610 w 610"/>
                  <a:gd name="T9" fmla="*/ 8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0" h="351">
                    <a:moveTo>
                      <a:pt x="610" y="8"/>
                    </a:moveTo>
                    <a:lnTo>
                      <a:pt x="4" y="351"/>
                    </a:lnTo>
                    <a:lnTo>
                      <a:pt x="0" y="343"/>
                    </a:lnTo>
                    <a:lnTo>
                      <a:pt x="606" y="0"/>
                    </a:lnTo>
                    <a:lnTo>
                      <a:pt x="610" y="8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4" name="îṧḻiḍè">
                <a:extLst>
                  <a:ext uri="{FF2B5EF4-FFF2-40B4-BE49-F238E27FC236}">
                    <a16:creationId xmlns:a16="http://schemas.microsoft.com/office/drawing/2014/main" id="{882C3B4B-5329-4185-94F8-FC5A84B12377}"/>
                  </a:ext>
                </a:extLst>
              </p:cNvPr>
              <p:cNvSpPr/>
              <p:nvPr/>
            </p:nvSpPr>
            <p:spPr bwMode="auto">
              <a:xfrm>
                <a:off x="1053" y="2830"/>
                <a:ext cx="609" cy="351"/>
              </a:xfrm>
              <a:custGeom>
                <a:avLst/>
                <a:gdLst>
                  <a:gd name="T0" fmla="*/ 609 w 609"/>
                  <a:gd name="T1" fmla="*/ 8 h 351"/>
                  <a:gd name="T2" fmla="*/ 4 w 609"/>
                  <a:gd name="T3" fmla="*/ 351 h 351"/>
                  <a:gd name="T4" fmla="*/ 0 w 609"/>
                  <a:gd name="T5" fmla="*/ 343 h 351"/>
                  <a:gd name="T6" fmla="*/ 605 w 609"/>
                  <a:gd name="T7" fmla="*/ 0 h 351"/>
                  <a:gd name="T8" fmla="*/ 609 w 609"/>
                  <a:gd name="T9" fmla="*/ 8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9" h="351">
                    <a:moveTo>
                      <a:pt x="609" y="8"/>
                    </a:moveTo>
                    <a:lnTo>
                      <a:pt x="4" y="351"/>
                    </a:lnTo>
                    <a:lnTo>
                      <a:pt x="0" y="343"/>
                    </a:lnTo>
                    <a:lnTo>
                      <a:pt x="605" y="0"/>
                    </a:lnTo>
                    <a:lnTo>
                      <a:pt x="609" y="8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íṥliḓé">
                <a:extLst>
                  <a:ext uri="{FF2B5EF4-FFF2-40B4-BE49-F238E27FC236}">
                    <a16:creationId xmlns:a16="http://schemas.microsoft.com/office/drawing/2014/main" id="{E85C5A84-0F30-4AAA-97ED-462DEA912B58}"/>
                  </a:ext>
                </a:extLst>
              </p:cNvPr>
              <p:cNvSpPr/>
              <p:nvPr/>
            </p:nvSpPr>
            <p:spPr bwMode="auto">
              <a:xfrm>
                <a:off x="1067" y="2857"/>
                <a:ext cx="612" cy="351"/>
              </a:xfrm>
              <a:custGeom>
                <a:avLst/>
                <a:gdLst>
                  <a:gd name="T0" fmla="*/ 612 w 612"/>
                  <a:gd name="T1" fmla="*/ 8 h 351"/>
                  <a:gd name="T2" fmla="*/ 4 w 612"/>
                  <a:gd name="T3" fmla="*/ 351 h 351"/>
                  <a:gd name="T4" fmla="*/ 0 w 612"/>
                  <a:gd name="T5" fmla="*/ 343 h 351"/>
                  <a:gd name="T6" fmla="*/ 606 w 612"/>
                  <a:gd name="T7" fmla="*/ 0 h 351"/>
                  <a:gd name="T8" fmla="*/ 612 w 612"/>
                  <a:gd name="T9" fmla="*/ 8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2" h="351">
                    <a:moveTo>
                      <a:pt x="612" y="8"/>
                    </a:moveTo>
                    <a:lnTo>
                      <a:pt x="4" y="351"/>
                    </a:lnTo>
                    <a:lnTo>
                      <a:pt x="0" y="343"/>
                    </a:lnTo>
                    <a:lnTo>
                      <a:pt x="606" y="0"/>
                    </a:lnTo>
                    <a:lnTo>
                      <a:pt x="612" y="8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6" name="iŝľiḋè">
                <a:extLst>
                  <a:ext uri="{FF2B5EF4-FFF2-40B4-BE49-F238E27FC236}">
                    <a16:creationId xmlns:a16="http://schemas.microsoft.com/office/drawing/2014/main" id="{3A4D1237-FC50-4877-9A1D-33D430F0ABB6}"/>
                  </a:ext>
                </a:extLst>
              </p:cNvPr>
              <p:cNvSpPr/>
              <p:nvPr/>
            </p:nvSpPr>
            <p:spPr bwMode="auto">
              <a:xfrm>
                <a:off x="1082" y="2884"/>
                <a:ext cx="612" cy="351"/>
              </a:xfrm>
              <a:custGeom>
                <a:avLst/>
                <a:gdLst>
                  <a:gd name="T0" fmla="*/ 612 w 612"/>
                  <a:gd name="T1" fmla="*/ 8 h 351"/>
                  <a:gd name="T2" fmla="*/ 6 w 612"/>
                  <a:gd name="T3" fmla="*/ 351 h 351"/>
                  <a:gd name="T4" fmla="*/ 0 w 612"/>
                  <a:gd name="T5" fmla="*/ 342 h 351"/>
                  <a:gd name="T6" fmla="*/ 607 w 612"/>
                  <a:gd name="T7" fmla="*/ 0 h 351"/>
                  <a:gd name="T8" fmla="*/ 612 w 612"/>
                  <a:gd name="T9" fmla="*/ 8 h 3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2" h="351">
                    <a:moveTo>
                      <a:pt x="612" y="8"/>
                    </a:moveTo>
                    <a:lnTo>
                      <a:pt x="6" y="351"/>
                    </a:lnTo>
                    <a:lnTo>
                      <a:pt x="0" y="342"/>
                    </a:lnTo>
                    <a:lnTo>
                      <a:pt x="607" y="0"/>
                    </a:lnTo>
                    <a:lnTo>
                      <a:pt x="612" y="8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7" name="îšḷïḓê">
                <a:extLst>
                  <a:ext uri="{FF2B5EF4-FFF2-40B4-BE49-F238E27FC236}">
                    <a16:creationId xmlns:a16="http://schemas.microsoft.com/office/drawing/2014/main" id="{2A8DD7EE-8BE5-45FB-896C-628488F82690}"/>
                  </a:ext>
                </a:extLst>
              </p:cNvPr>
              <p:cNvSpPr/>
              <p:nvPr/>
            </p:nvSpPr>
            <p:spPr bwMode="auto">
              <a:xfrm>
                <a:off x="1146" y="3278"/>
                <a:ext cx="114" cy="117"/>
              </a:xfrm>
              <a:custGeom>
                <a:avLst/>
                <a:gdLst>
                  <a:gd name="T0" fmla="*/ 49 w 55"/>
                  <a:gd name="T1" fmla="*/ 16 h 56"/>
                  <a:gd name="T2" fmla="*/ 39 w 55"/>
                  <a:gd name="T3" fmla="*/ 49 h 56"/>
                  <a:gd name="T4" fmla="*/ 6 w 55"/>
                  <a:gd name="T5" fmla="*/ 40 h 56"/>
                  <a:gd name="T6" fmla="*/ 15 w 55"/>
                  <a:gd name="T7" fmla="*/ 7 h 56"/>
                  <a:gd name="T8" fmla="*/ 49 w 55"/>
                  <a:gd name="T9" fmla="*/ 1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56">
                    <a:moveTo>
                      <a:pt x="49" y="16"/>
                    </a:moveTo>
                    <a:cubicBezTo>
                      <a:pt x="55" y="28"/>
                      <a:pt x="51" y="43"/>
                      <a:pt x="39" y="49"/>
                    </a:cubicBezTo>
                    <a:cubicBezTo>
                      <a:pt x="28" y="56"/>
                      <a:pt x="13" y="52"/>
                      <a:pt x="6" y="40"/>
                    </a:cubicBezTo>
                    <a:cubicBezTo>
                      <a:pt x="0" y="28"/>
                      <a:pt x="4" y="13"/>
                      <a:pt x="15" y="7"/>
                    </a:cubicBezTo>
                    <a:cubicBezTo>
                      <a:pt x="27" y="0"/>
                      <a:pt x="42" y="4"/>
                      <a:pt x="49" y="16"/>
                    </a:cubicBezTo>
                    <a:close/>
                  </a:path>
                </a:pathLst>
              </a:custGeom>
              <a:solidFill>
                <a:srgbClr val="EB1C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8" name="îšľïḓê">
                <a:extLst>
                  <a:ext uri="{FF2B5EF4-FFF2-40B4-BE49-F238E27FC236}">
                    <a16:creationId xmlns:a16="http://schemas.microsoft.com/office/drawing/2014/main" id="{322E88CE-5B14-40FA-80D9-C09DC281B311}"/>
                  </a:ext>
                </a:extLst>
              </p:cNvPr>
              <p:cNvSpPr/>
              <p:nvPr/>
            </p:nvSpPr>
            <p:spPr bwMode="auto">
              <a:xfrm>
                <a:off x="1258" y="3214"/>
                <a:ext cx="116" cy="116"/>
              </a:xfrm>
              <a:custGeom>
                <a:avLst/>
                <a:gdLst>
                  <a:gd name="T0" fmla="*/ 50 w 56"/>
                  <a:gd name="T1" fmla="*/ 16 h 56"/>
                  <a:gd name="T2" fmla="*/ 40 w 56"/>
                  <a:gd name="T3" fmla="*/ 49 h 56"/>
                  <a:gd name="T4" fmla="*/ 7 w 56"/>
                  <a:gd name="T5" fmla="*/ 40 h 56"/>
                  <a:gd name="T6" fmla="*/ 16 w 56"/>
                  <a:gd name="T7" fmla="*/ 7 h 56"/>
                  <a:gd name="T8" fmla="*/ 50 w 56"/>
                  <a:gd name="T9" fmla="*/ 1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6">
                    <a:moveTo>
                      <a:pt x="50" y="16"/>
                    </a:moveTo>
                    <a:cubicBezTo>
                      <a:pt x="56" y="28"/>
                      <a:pt x="52" y="43"/>
                      <a:pt x="40" y="49"/>
                    </a:cubicBezTo>
                    <a:cubicBezTo>
                      <a:pt x="29" y="56"/>
                      <a:pt x="14" y="52"/>
                      <a:pt x="7" y="40"/>
                    </a:cubicBezTo>
                    <a:cubicBezTo>
                      <a:pt x="0" y="28"/>
                      <a:pt x="5" y="13"/>
                      <a:pt x="16" y="7"/>
                    </a:cubicBezTo>
                    <a:cubicBezTo>
                      <a:pt x="28" y="0"/>
                      <a:pt x="43" y="4"/>
                      <a:pt x="50" y="16"/>
                    </a:cubicBezTo>
                    <a:close/>
                  </a:path>
                </a:pathLst>
              </a:custGeom>
              <a:solidFill>
                <a:srgbClr val="FAEC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ísḻidè">
                <a:extLst>
                  <a:ext uri="{FF2B5EF4-FFF2-40B4-BE49-F238E27FC236}">
                    <a16:creationId xmlns:a16="http://schemas.microsoft.com/office/drawing/2014/main" id="{0B7C276B-207C-4C0F-97C6-854672305D3A}"/>
                  </a:ext>
                </a:extLst>
              </p:cNvPr>
              <p:cNvSpPr/>
              <p:nvPr/>
            </p:nvSpPr>
            <p:spPr bwMode="auto">
              <a:xfrm>
                <a:off x="1372" y="3150"/>
                <a:ext cx="116" cy="116"/>
              </a:xfrm>
              <a:custGeom>
                <a:avLst/>
                <a:gdLst>
                  <a:gd name="T0" fmla="*/ 50 w 56"/>
                  <a:gd name="T1" fmla="*/ 16 h 56"/>
                  <a:gd name="T2" fmla="*/ 40 w 56"/>
                  <a:gd name="T3" fmla="*/ 49 h 56"/>
                  <a:gd name="T4" fmla="*/ 7 w 56"/>
                  <a:gd name="T5" fmla="*/ 40 h 56"/>
                  <a:gd name="T6" fmla="*/ 16 w 56"/>
                  <a:gd name="T7" fmla="*/ 7 h 56"/>
                  <a:gd name="T8" fmla="*/ 50 w 56"/>
                  <a:gd name="T9" fmla="*/ 1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56">
                    <a:moveTo>
                      <a:pt x="50" y="16"/>
                    </a:moveTo>
                    <a:cubicBezTo>
                      <a:pt x="56" y="28"/>
                      <a:pt x="52" y="43"/>
                      <a:pt x="40" y="49"/>
                    </a:cubicBezTo>
                    <a:cubicBezTo>
                      <a:pt x="29" y="56"/>
                      <a:pt x="14" y="52"/>
                      <a:pt x="7" y="40"/>
                    </a:cubicBezTo>
                    <a:cubicBezTo>
                      <a:pt x="0" y="28"/>
                      <a:pt x="5" y="13"/>
                      <a:pt x="16" y="7"/>
                    </a:cubicBezTo>
                    <a:cubicBezTo>
                      <a:pt x="28" y="0"/>
                      <a:pt x="43" y="4"/>
                      <a:pt x="50" y="16"/>
                    </a:cubicBezTo>
                    <a:close/>
                  </a:path>
                </a:pathLst>
              </a:custGeom>
              <a:solidFill>
                <a:srgbClr val="8AC4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0" name="íṩľïḓê">
                <a:extLst>
                  <a:ext uri="{FF2B5EF4-FFF2-40B4-BE49-F238E27FC236}">
                    <a16:creationId xmlns:a16="http://schemas.microsoft.com/office/drawing/2014/main" id="{9D4D248D-C770-4A74-82E1-939D49EB05AA}"/>
                  </a:ext>
                </a:extLst>
              </p:cNvPr>
              <p:cNvSpPr/>
              <p:nvPr/>
            </p:nvSpPr>
            <p:spPr bwMode="auto">
              <a:xfrm>
                <a:off x="806" y="2782"/>
                <a:ext cx="1284" cy="1146"/>
              </a:xfrm>
              <a:custGeom>
                <a:avLst/>
                <a:gdLst>
                  <a:gd name="T0" fmla="*/ 32 w 619"/>
                  <a:gd name="T1" fmla="*/ 0 h 552"/>
                  <a:gd name="T2" fmla="*/ 529 w 619"/>
                  <a:gd name="T3" fmla="*/ 342 h 552"/>
                  <a:gd name="T4" fmla="*/ 608 w 619"/>
                  <a:gd name="T5" fmla="*/ 539 h 552"/>
                  <a:gd name="T6" fmla="*/ 555 w 619"/>
                  <a:gd name="T7" fmla="*/ 536 h 552"/>
                  <a:gd name="T8" fmla="*/ 510 w 619"/>
                  <a:gd name="T9" fmla="*/ 354 h 552"/>
                  <a:gd name="T10" fmla="*/ 0 w 619"/>
                  <a:gd name="T11" fmla="*/ 45 h 552"/>
                  <a:gd name="T12" fmla="*/ 32 w 619"/>
                  <a:gd name="T13" fmla="*/ 0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9" h="552">
                    <a:moveTo>
                      <a:pt x="32" y="0"/>
                    </a:moveTo>
                    <a:cubicBezTo>
                      <a:pt x="32" y="0"/>
                      <a:pt x="491" y="297"/>
                      <a:pt x="529" y="342"/>
                    </a:cubicBezTo>
                    <a:cubicBezTo>
                      <a:pt x="568" y="387"/>
                      <a:pt x="619" y="525"/>
                      <a:pt x="608" y="539"/>
                    </a:cubicBezTo>
                    <a:cubicBezTo>
                      <a:pt x="598" y="552"/>
                      <a:pt x="560" y="546"/>
                      <a:pt x="555" y="536"/>
                    </a:cubicBezTo>
                    <a:cubicBezTo>
                      <a:pt x="551" y="526"/>
                      <a:pt x="559" y="397"/>
                      <a:pt x="510" y="354"/>
                    </a:cubicBezTo>
                    <a:cubicBezTo>
                      <a:pt x="461" y="312"/>
                      <a:pt x="0" y="45"/>
                      <a:pt x="0" y="45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2D68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1" name="ísḻïḑê">
                <a:extLst>
                  <a:ext uri="{FF2B5EF4-FFF2-40B4-BE49-F238E27FC236}">
                    <a16:creationId xmlns:a16="http://schemas.microsoft.com/office/drawing/2014/main" id="{591948F9-6D4A-4DE2-B07A-FFFC05538ABD}"/>
                  </a:ext>
                </a:extLst>
              </p:cNvPr>
              <p:cNvSpPr/>
              <p:nvPr/>
            </p:nvSpPr>
            <p:spPr bwMode="auto">
              <a:xfrm>
                <a:off x="634" y="3087"/>
                <a:ext cx="1630" cy="467"/>
              </a:xfrm>
              <a:custGeom>
                <a:avLst/>
                <a:gdLst>
                  <a:gd name="T0" fmla="*/ 786 w 786"/>
                  <a:gd name="T1" fmla="*/ 171 h 225"/>
                  <a:gd name="T2" fmla="*/ 207 w 786"/>
                  <a:gd name="T3" fmla="*/ 2 h 225"/>
                  <a:gd name="T4" fmla="*/ 4 w 786"/>
                  <a:gd name="T5" fmla="*/ 65 h 225"/>
                  <a:gd name="T6" fmla="*/ 40 w 786"/>
                  <a:gd name="T7" fmla="*/ 104 h 225"/>
                  <a:gd name="T8" fmla="*/ 209 w 786"/>
                  <a:gd name="T9" fmla="*/ 25 h 225"/>
                  <a:gd name="T10" fmla="*/ 771 w 786"/>
                  <a:gd name="T11" fmla="*/ 225 h 225"/>
                  <a:gd name="T12" fmla="*/ 786 w 786"/>
                  <a:gd name="T13" fmla="*/ 171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6" h="225">
                    <a:moveTo>
                      <a:pt x="786" y="171"/>
                    </a:moveTo>
                    <a:cubicBezTo>
                      <a:pt x="786" y="171"/>
                      <a:pt x="266" y="3"/>
                      <a:pt x="207" y="2"/>
                    </a:cubicBezTo>
                    <a:cubicBezTo>
                      <a:pt x="148" y="0"/>
                      <a:pt x="8" y="48"/>
                      <a:pt x="4" y="65"/>
                    </a:cubicBezTo>
                    <a:cubicBezTo>
                      <a:pt x="0" y="82"/>
                      <a:pt x="29" y="107"/>
                      <a:pt x="40" y="104"/>
                    </a:cubicBezTo>
                    <a:cubicBezTo>
                      <a:pt x="50" y="102"/>
                      <a:pt x="145" y="14"/>
                      <a:pt x="209" y="25"/>
                    </a:cubicBezTo>
                    <a:cubicBezTo>
                      <a:pt x="273" y="36"/>
                      <a:pt x="771" y="225"/>
                      <a:pt x="771" y="225"/>
                    </a:cubicBezTo>
                    <a:lnTo>
                      <a:pt x="786" y="171"/>
                    </a:lnTo>
                    <a:close/>
                  </a:path>
                </a:pathLst>
              </a:custGeom>
              <a:solidFill>
                <a:srgbClr val="2D68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2" name="iŝḷïďê">
                <a:extLst>
                  <a:ext uri="{FF2B5EF4-FFF2-40B4-BE49-F238E27FC236}">
                    <a16:creationId xmlns:a16="http://schemas.microsoft.com/office/drawing/2014/main" id="{2C4F113A-67DB-48A1-9245-5414A6562769}"/>
                  </a:ext>
                </a:extLst>
              </p:cNvPr>
              <p:cNvSpPr/>
              <p:nvPr/>
            </p:nvSpPr>
            <p:spPr bwMode="auto">
              <a:xfrm>
                <a:off x="684" y="2803"/>
                <a:ext cx="796" cy="697"/>
              </a:xfrm>
              <a:custGeom>
                <a:avLst/>
                <a:gdLst>
                  <a:gd name="T0" fmla="*/ 313 w 384"/>
                  <a:gd name="T1" fmla="*/ 304 h 336"/>
                  <a:gd name="T2" fmla="*/ 253 w 384"/>
                  <a:gd name="T3" fmla="*/ 325 h 336"/>
                  <a:gd name="T4" fmla="*/ 32 w 384"/>
                  <a:gd name="T5" fmla="*/ 220 h 336"/>
                  <a:gd name="T6" fmla="*/ 11 w 384"/>
                  <a:gd name="T7" fmla="*/ 160 h 336"/>
                  <a:gd name="T8" fmla="*/ 72 w 384"/>
                  <a:gd name="T9" fmla="*/ 33 h 336"/>
                  <a:gd name="T10" fmla="*/ 132 w 384"/>
                  <a:gd name="T11" fmla="*/ 11 h 336"/>
                  <a:gd name="T12" fmla="*/ 352 w 384"/>
                  <a:gd name="T13" fmla="*/ 116 h 336"/>
                  <a:gd name="T14" fmla="*/ 374 w 384"/>
                  <a:gd name="T15" fmla="*/ 176 h 336"/>
                  <a:gd name="T16" fmla="*/ 313 w 384"/>
                  <a:gd name="T17" fmla="*/ 304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4" h="336">
                    <a:moveTo>
                      <a:pt x="313" y="304"/>
                    </a:moveTo>
                    <a:cubicBezTo>
                      <a:pt x="302" y="326"/>
                      <a:pt x="275" y="336"/>
                      <a:pt x="253" y="325"/>
                    </a:cubicBezTo>
                    <a:cubicBezTo>
                      <a:pt x="32" y="220"/>
                      <a:pt x="32" y="220"/>
                      <a:pt x="32" y="220"/>
                    </a:cubicBezTo>
                    <a:cubicBezTo>
                      <a:pt x="10" y="210"/>
                      <a:pt x="0" y="183"/>
                      <a:pt x="11" y="160"/>
                    </a:cubicBezTo>
                    <a:cubicBezTo>
                      <a:pt x="72" y="33"/>
                      <a:pt x="72" y="33"/>
                      <a:pt x="72" y="33"/>
                    </a:cubicBezTo>
                    <a:cubicBezTo>
                      <a:pt x="82" y="10"/>
                      <a:pt x="109" y="0"/>
                      <a:pt x="132" y="11"/>
                    </a:cubicBezTo>
                    <a:cubicBezTo>
                      <a:pt x="352" y="116"/>
                      <a:pt x="352" y="116"/>
                      <a:pt x="352" y="116"/>
                    </a:cubicBezTo>
                    <a:cubicBezTo>
                      <a:pt x="375" y="127"/>
                      <a:pt x="384" y="154"/>
                      <a:pt x="374" y="176"/>
                    </a:cubicBezTo>
                    <a:lnTo>
                      <a:pt x="313" y="304"/>
                    </a:lnTo>
                    <a:close/>
                  </a:path>
                </a:pathLst>
              </a:custGeom>
              <a:solidFill>
                <a:srgbClr val="FFFFFF">
                  <a:alpha val="61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3" name="îš1iḍé">
                <a:extLst>
                  <a:ext uri="{FF2B5EF4-FFF2-40B4-BE49-F238E27FC236}">
                    <a16:creationId xmlns:a16="http://schemas.microsoft.com/office/drawing/2014/main" id="{89134D23-C8DD-4F47-B75E-C696D82566F0}"/>
                  </a:ext>
                </a:extLst>
              </p:cNvPr>
              <p:cNvSpPr/>
              <p:nvPr/>
            </p:nvSpPr>
            <p:spPr bwMode="auto">
              <a:xfrm>
                <a:off x="694" y="2814"/>
                <a:ext cx="778" cy="676"/>
              </a:xfrm>
              <a:custGeom>
                <a:avLst/>
                <a:gdLst>
                  <a:gd name="T0" fmla="*/ 308 w 375"/>
                  <a:gd name="T1" fmla="*/ 299 h 326"/>
                  <a:gd name="T2" fmla="*/ 306 w 375"/>
                  <a:gd name="T3" fmla="*/ 298 h 326"/>
                  <a:gd name="T4" fmla="*/ 267 w 375"/>
                  <a:gd name="T5" fmla="*/ 322 h 326"/>
                  <a:gd name="T6" fmla="*/ 249 w 375"/>
                  <a:gd name="T7" fmla="*/ 318 h 326"/>
                  <a:gd name="T8" fmla="*/ 28 w 375"/>
                  <a:gd name="T9" fmla="*/ 213 h 326"/>
                  <a:gd name="T10" fmla="*/ 4 w 375"/>
                  <a:gd name="T11" fmla="*/ 174 h 326"/>
                  <a:gd name="T12" fmla="*/ 8 w 375"/>
                  <a:gd name="T13" fmla="*/ 156 h 326"/>
                  <a:gd name="T14" fmla="*/ 68 w 375"/>
                  <a:gd name="T15" fmla="*/ 28 h 326"/>
                  <a:gd name="T16" fmla="*/ 107 w 375"/>
                  <a:gd name="T17" fmla="*/ 4 h 326"/>
                  <a:gd name="T18" fmla="*/ 126 w 375"/>
                  <a:gd name="T19" fmla="*/ 8 h 326"/>
                  <a:gd name="T20" fmla="*/ 346 w 375"/>
                  <a:gd name="T21" fmla="*/ 113 h 326"/>
                  <a:gd name="T22" fmla="*/ 371 w 375"/>
                  <a:gd name="T23" fmla="*/ 152 h 326"/>
                  <a:gd name="T24" fmla="*/ 367 w 375"/>
                  <a:gd name="T25" fmla="*/ 170 h 326"/>
                  <a:gd name="T26" fmla="*/ 306 w 375"/>
                  <a:gd name="T27" fmla="*/ 298 h 326"/>
                  <a:gd name="T28" fmla="*/ 308 w 375"/>
                  <a:gd name="T29" fmla="*/ 299 h 326"/>
                  <a:gd name="T30" fmla="*/ 310 w 375"/>
                  <a:gd name="T31" fmla="*/ 300 h 326"/>
                  <a:gd name="T32" fmla="*/ 371 w 375"/>
                  <a:gd name="T33" fmla="*/ 172 h 326"/>
                  <a:gd name="T34" fmla="*/ 375 w 375"/>
                  <a:gd name="T35" fmla="*/ 152 h 326"/>
                  <a:gd name="T36" fmla="*/ 348 w 375"/>
                  <a:gd name="T37" fmla="*/ 109 h 326"/>
                  <a:gd name="T38" fmla="*/ 128 w 375"/>
                  <a:gd name="T39" fmla="*/ 4 h 326"/>
                  <a:gd name="T40" fmla="*/ 107 w 375"/>
                  <a:gd name="T41" fmla="*/ 0 h 326"/>
                  <a:gd name="T42" fmla="*/ 65 w 375"/>
                  <a:gd name="T43" fmla="*/ 27 h 326"/>
                  <a:gd name="T44" fmla="*/ 4 w 375"/>
                  <a:gd name="T45" fmla="*/ 154 h 326"/>
                  <a:gd name="T46" fmla="*/ 0 w 375"/>
                  <a:gd name="T47" fmla="*/ 174 h 326"/>
                  <a:gd name="T48" fmla="*/ 27 w 375"/>
                  <a:gd name="T49" fmla="*/ 217 h 326"/>
                  <a:gd name="T50" fmla="*/ 247 w 375"/>
                  <a:gd name="T51" fmla="*/ 322 h 326"/>
                  <a:gd name="T52" fmla="*/ 267 w 375"/>
                  <a:gd name="T53" fmla="*/ 326 h 326"/>
                  <a:gd name="T54" fmla="*/ 310 w 375"/>
                  <a:gd name="T55" fmla="*/ 300 h 326"/>
                  <a:gd name="T56" fmla="*/ 308 w 375"/>
                  <a:gd name="T57" fmla="*/ 299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75" h="326">
                    <a:moveTo>
                      <a:pt x="308" y="299"/>
                    </a:moveTo>
                    <a:cubicBezTo>
                      <a:pt x="306" y="298"/>
                      <a:pt x="306" y="298"/>
                      <a:pt x="306" y="298"/>
                    </a:cubicBezTo>
                    <a:cubicBezTo>
                      <a:pt x="299" y="313"/>
                      <a:pt x="283" y="322"/>
                      <a:pt x="267" y="322"/>
                    </a:cubicBezTo>
                    <a:cubicBezTo>
                      <a:pt x="261" y="322"/>
                      <a:pt x="255" y="321"/>
                      <a:pt x="249" y="318"/>
                    </a:cubicBezTo>
                    <a:cubicBezTo>
                      <a:pt x="28" y="213"/>
                      <a:pt x="28" y="213"/>
                      <a:pt x="28" y="213"/>
                    </a:cubicBezTo>
                    <a:cubicBezTo>
                      <a:pt x="13" y="206"/>
                      <a:pt x="4" y="191"/>
                      <a:pt x="4" y="174"/>
                    </a:cubicBezTo>
                    <a:cubicBezTo>
                      <a:pt x="4" y="168"/>
                      <a:pt x="5" y="162"/>
                      <a:pt x="8" y="156"/>
                    </a:cubicBezTo>
                    <a:cubicBezTo>
                      <a:pt x="68" y="28"/>
                      <a:pt x="68" y="28"/>
                      <a:pt x="68" y="28"/>
                    </a:cubicBezTo>
                    <a:cubicBezTo>
                      <a:pt x="76" y="13"/>
                      <a:pt x="91" y="4"/>
                      <a:pt x="107" y="4"/>
                    </a:cubicBezTo>
                    <a:cubicBezTo>
                      <a:pt x="114" y="4"/>
                      <a:pt x="120" y="5"/>
                      <a:pt x="126" y="8"/>
                    </a:cubicBezTo>
                    <a:cubicBezTo>
                      <a:pt x="346" y="113"/>
                      <a:pt x="346" y="113"/>
                      <a:pt x="346" y="113"/>
                    </a:cubicBezTo>
                    <a:cubicBezTo>
                      <a:pt x="362" y="120"/>
                      <a:pt x="371" y="136"/>
                      <a:pt x="371" y="152"/>
                    </a:cubicBezTo>
                    <a:cubicBezTo>
                      <a:pt x="371" y="158"/>
                      <a:pt x="370" y="164"/>
                      <a:pt x="367" y="170"/>
                    </a:cubicBezTo>
                    <a:cubicBezTo>
                      <a:pt x="306" y="298"/>
                      <a:pt x="306" y="298"/>
                      <a:pt x="306" y="298"/>
                    </a:cubicBezTo>
                    <a:cubicBezTo>
                      <a:pt x="308" y="299"/>
                      <a:pt x="308" y="299"/>
                      <a:pt x="308" y="299"/>
                    </a:cubicBezTo>
                    <a:cubicBezTo>
                      <a:pt x="310" y="300"/>
                      <a:pt x="310" y="300"/>
                      <a:pt x="310" y="300"/>
                    </a:cubicBezTo>
                    <a:cubicBezTo>
                      <a:pt x="371" y="172"/>
                      <a:pt x="371" y="172"/>
                      <a:pt x="371" y="172"/>
                    </a:cubicBezTo>
                    <a:cubicBezTo>
                      <a:pt x="374" y="166"/>
                      <a:pt x="375" y="159"/>
                      <a:pt x="375" y="152"/>
                    </a:cubicBezTo>
                    <a:cubicBezTo>
                      <a:pt x="375" y="134"/>
                      <a:pt x="365" y="117"/>
                      <a:pt x="348" y="109"/>
                    </a:cubicBezTo>
                    <a:cubicBezTo>
                      <a:pt x="128" y="4"/>
                      <a:pt x="128" y="4"/>
                      <a:pt x="128" y="4"/>
                    </a:cubicBezTo>
                    <a:cubicBezTo>
                      <a:pt x="121" y="1"/>
                      <a:pt x="114" y="0"/>
                      <a:pt x="107" y="0"/>
                    </a:cubicBezTo>
                    <a:cubicBezTo>
                      <a:pt x="90" y="0"/>
                      <a:pt x="73" y="10"/>
                      <a:pt x="65" y="27"/>
                    </a:cubicBezTo>
                    <a:cubicBezTo>
                      <a:pt x="4" y="154"/>
                      <a:pt x="4" y="154"/>
                      <a:pt x="4" y="154"/>
                    </a:cubicBezTo>
                    <a:cubicBezTo>
                      <a:pt x="1" y="161"/>
                      <a:pt x="0" y="168"/>
                      <a:pt x="0" y="174"/>
                    </a:cubicBezTo>
                    <a:cubicBezTo>
                      <a:pt x="0" y="192"/>
                      <a:pt x="10" y="209"/>
                      <a:pt x="27" y="217"/>
                    </a:cubicBezTo>
                    <a:cubicBezTo>
                      <a:pt x="247" y="322"/>
                      <a:pt x="247" y="322"/>
                      <a:pt x="247" y="322"/>
                    </a:cubicBezTo>
                    <a:cubicBezTo>
                      <a:pt x="254" y="325"/>
                      <a:pt x="260" y="326"/>
                      <a:pt x="267" y="326"/>
                    </a:cubicBezTo>
                    <a:cubicBezTo>
                      <a:pt x="285" y="326"/>
                      <a:pt x="302" y="317"/>
                      <a:pt x="310" y="300"/>
                    </a:cubicBezTo>
                    <a:lnTo>
                      <a:pt x="308" y="29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4" name="ïśḷîḓé">
                <a:extLst>
                  <a:ext uri="{FF2B5EF4-FFF2-40B4-BE49-F238E27FC236}">
                    <a16:creationId xmlns:a16="http://schemas.microsoft.com/office/drawing/2014/main" id="{F4021EF8-087A-4E5B-8E70-810289D7EBF3}"/>
                  </a:ext>
                </a:extLst>
              </p:cNvPr>
              <p:cNvSpPr/>
              <p:nvPr/>
            </p:nvSpPr>
            <p:spPr bwMode="auto">
              <a:xfrm>
                <a:off x="1463" y="3175"/>
                <a:ext cx="797" cy="695"/>
              </a:xfrm>
              <a:custGeom>
                <a:avLst/>
                <a:gdLst>
                  <a:gd name="T0" fmla="*/ 313 w 384"/>
                  <a:gd name="T1" fmla="*/ 303 h 335"/>
                  <a:gd name="T2" fmla="*/ 252 w 384"/>
                  <a:gd name="T3" fmla="*/ 325 h 335"/>
                  <a:gd name="T4" fmla="*/ 32 w 384"/>
                  <a:gd name="T5" fmla="*/ 220 h 335"/>
                  <a:gd name="T6" fmla="*/ 11 w 384"/>
                  <a:gd name="T7" fmla="*/ 160 h 335"/>
                  <a:gd name="T8" fmla="*/ 71 w 384"/>
                  <a:gd name="T9" fmla="*/ 32 h 335"/>
                  <a:gd name="T10" fmla="*/ 131 w 384"/>
                  <a:gd name="T11" fmla="*/ 11 h 335"/>
                  <a:gd name="T12" fmla="*/ 352 w 384"/>
                  <a:gd name="T13" fmla="*/ 116 h 335"/>
                  <a:gd name="T14" fmla="*/ 373 w 384"/>
                  <a:gd name="T15" fmla="*/ 176 h 335"/>
                  <a:gd name="T16" fmla="*/ 313 w 384"/>
                  <a:gd name="T17" fmla="*/ 303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4" h="335">
                    <a:moveTo>
                      <a:pt x="313" y="303"/>
                    </a:moveTo>
                    <a:cubicBezTo>
                      <a:pt x="302" y="326"/>
                      <a:pt x="275" y="335"/>
                      <a:pt x="252" y="325"/>
                    </a:cubicBezTo>
                    <a:cubicBezTo>
                      <a:pt x="32" y="220"/>
                      <a:pt x="32" y="220"/>
                      <a:pt x="32" y="220"/>
                    </a:cubicBezTo>
                    <a:cubicBezTo>
                      <a:pt x="9" y="209"/>
                      <a:pt x="0" y="182"/>
                      <a:pt x="11" y="160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82" y="10"/>
                      <a:pt x="109" y="0"/>
                      <a:pt x="131" y="11"/>
                    </a:cubicBezTo>
                    <a:cubicBezTo>
                      <a:pt x="352" y="116"/>
                      <a:pt x="352" y="116"/>
                      <a:pt x="352" y="116"/>
                    </a:cubicBezTo>
                    <a:cubicBezTo>
                      <a:pt x="374" y="126"/>
                      <a:pt x="384" y="153"/>
                      <a:pt x="373" y="176"/>
                    </a:cubicBezTo>
                    <a:lnTo>
                      <a:pt x="313" y="303"/>
                    </a:lnTo>
                    <a:close/>
                  </a:path>
                </a:pathLst>
              </a:custGeom>
              <a:solidFill>
                <a:srgbClr val="FFFFFF">
                  <a:alpha val="34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5" name="îsḷïḑê">
                <a:extLst>
                  <a:ext uri="{FF2B5EF4-FFF2-40B4-BE49-F238E27FC236}">
                    <a16:creationId xmlns:a16="http://schemas.microsoft.com/office/drawing/2014/main" id="{5149E3DA-6410-4412-9F35-7C73F51864BB}"/>
                  </a:ext>
                </a:extLst>
              </p:cNvPr>
              <p:cNvSpPr/>
              <p:nvPr/>
            </p:nvSpPr>
            <p:spPr bwMode="auto">
              <a:xfrm>
                <a:off x="1472" y="3183"/>
                <a:ext cx="779" cy="678"/>
              </a:xfrm>
              <a:custGeom>
                <a:avLst/>
                <a:gdLst>
                  <a:gd name="T0" fmla="*/ 309 w 376"/>
                  <a:gd name="T1" fmla="*/ 299 h 327"/>
                  <a:gd name="T2" fmla="*/ 307 w 376"/>
                  <a:gd name="T3" fmla="*/ 298 h 327"/>
                  <a:gd name="T4" fmla="*/ 268 w 376"/>
                  <a:gd name="T5" fmla="*/ 323 h 327"/>
                  <a:gd name="T6" fmla="*/ 249 w 376"/>
                  <a:gd name="T7" fmla="*/ 319 h 327"/>
                  <a:gd name="T8" fmla="*/ 29 w 376"/>
                  <a:gd name="T9" fmla="*/ 214 h 327"/>
                  <a:gd name="T10" fmla="*/ 4 w 376"/>
                  <a:gd name="T11" fmla="*/ 175 h 327"/>
                  <a:gd name="T12" fmla="*/ 8 w 376"/>
                  <a:gd name="T13" fmla="*/ 156 h 327"/>
                  <a:gd name="T14" fmla="*/ 69 w 376"/>
                  <a:gd name="T15" fmla="*/ 29 h 327"/>
                  <a:gd name="T16" fmla="*/ 108 w 376"/>
                  <a:gd name="T17" fmla="*/ 4 h 327"/>
                  <a:gd name="T18" fmla="*/ 127 w 376"/>
                  <a:gd name="T19" fmla="*/ 9 h 327"/>
                  <a:gd name="T20" fmla="*/ 347 w 376"/>
                  <a:gd name="T21" fmla="*/ 113 h 327"/>
                  <a:gd name="T22" fmla="*/ 372 w 376"/>
                  <a:gd name="T23" fmla="*/ 152 h 327"/>
                  <a:gd name="T24" fmla="*/ 367 w 376"/>
                  <a:gd name="T25" fmla="*/ 171 h 327"/>
                  <a:gd name="T26" fmla="*/ 307 w 376"/>
                  <a:gd name="T27" fmla="*/ 298 h 327"/>
                  <a:gd name="T28" fmla="*/ 309 w 376"/>
                  <a:gd name="T29" fmla="*/ 299 h 327"/>
                  <a:gd name="T30" fmla="*/ 311 w 376"/>
                  <a:gd name="T31" fmla="*/ 300 h 327"/>
                  <a:gd name="T32" fmla="*/ 371 w 376"/>
                  <a:gd name="T33" fmla="*/ 173 h 327"/>
                  <a:gd name="T34" fmla="*/ 376 w 376"/>
                  <a:gd name="T35" fmla="*/ 152 h 327"/>
                  <a:gd name="T36" fmla="*/ 349 w 376"/>
                  <a:gd name="T37" fmla="*/ 110 h 327"/>
                  <a:gd name="T38" fmla="*/ 128 w 376"/>
                  <a:gd name="T39" fmla="*/ 5 h 327"/>
                  <a:gd name="T40" fmla="*/ 108 w 376"/>
                  <a:gd name="T41" fmla="*/ 0 h 327"/>
                  <a:gd name="T42" fmla="*/ 65 w 376"/>
                  <a:gd name="T43" fmla="*/ 27 h 327"/>
                  <a:gd name="T44" fmla="*/ 5 w 376"/>
                  <a:gd name="T45" fmla="*/ 155 h 327"/>
                  <a:gd name="T46" fmla="*/ 0 w 376"/>
                  <a:gd name="T47" fmla="*/ 175 h 327"/>
                  <a:gd name="T48" fmla="*/ 27 w 376"/>
                  <a:gd name="T49" fmla="*/ 218 h 327"/>
                  <a:gd name="T50" fmla="*/ 248 w 376"/>
                  <a:gd name="T51" fmla="*/ 322 h 327"/>
                  <a:gd name="T52" fmla="*/ 268 w 376"/>
                  <a:gd name="T53" fmla="*/ 327 h 327"/>
                  <a:gd name="T54" fmla="*/ 311 w 376"/>
                  <a:gd name="T55" fmla="*/ 300 h 327"/>
                  <a:gd name="T56" fmla="*/ 309 w 376"/>
                  <a:gd name="T57" fmla="*/ 299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76" h="327">
                    <a:moveTo>
                      <a:pt x="309" y="299"/>
                    </a:moveTo>
                    <a:cubicBezTo>
                      <a:pt x="307" y="298"/>
                      <a:pt x="307" y="298"/>
                      <a:pt x="307" y="298"/>
                    </a:cubicBezTo>
                    <a:cubicBezTo>
                      <a:pt x="299" y="314"/>
                      <a:pt x="284" y="323"/>
                      <a:pt x="268" y="323"/>
                    </a:cubicBezTo>
                    <a:cubicBezTo>
                      <a:pt x="262" y="323"/>
                      <a:pt x="255" y="322"/>
                      <a:pt x="249" y="319"/>
                    </a:cubicBezTo>
                    <a:cubicBezTo>
                      <a:pt x="29" y="214"/>
                      <a:pt x="29" y="214"/>
                      <a:pt x="29" y="214"/>
                    </a:cubicBezTo>
                    <a:cubicBezTo>
                      <a:pt x="13" y="207"/>
                      <a:pt x="4" y="191"/>
                      <a:pt x="4" y="175"/>
                    </a:cubicBezTo>
                    <a:cubicBezTo>
                      <a:pt x="4" y="169"/>
                      <a:pt x="6" y="162"/>
                      <a:pt x="8" y="156"/>
                    </a:cubicBezTo>
                    <a:cubicBezTo>
                      <a:pt x="69" y="29"/>
                      <a:pt x="69" y="29"/>
                      <a:pt x="69" y="29"/>
                    </a:cubicBezTo>
                    <a:cubicBezTo>
                      <a:pt x="76" y="13"/>
                      <a:pt x="92" y="4"/>
                      <a:pt x="108" y="4"/>
                    </a:cubicBezTo>
                    <a:cubicBezTo>
                      <a:pt x="114" y="4"/>
                      <a:pt x="121" y="6"/>
                      <a:pt x="127" y="9"/>
                    </a:cubicBezTo>
                    <a:cubicBezTo>
                      <a:pt x="347" y="113"/>
                      <a:pt x="347" y="113"/>
                      <a:pt x="347" y="113"/>
                    </a:cubicBezTo>
                    <a:cubicBezTo>
                      <a:pt x="363" y="121"/>
                      <a:pt x="372" y="136"/>
                      <a:pt x="372" y="152"/>
                    </a:cubicBezTo>
                    <a:cubicBezTo>
                      <a:pt x="372" y="159"/>
                      <a:pt x="370" y="165"/>
                      <a:pt x="367" y="171"/>
                    </a:cubicBezTo>
                    <a:cubicBezTo>
                      <a:pt x="307" y="298"/>
                      <a:pt x="307" y="298"/>
                      <a:pt x="307" y="298"/>
                    </a:cubicBezTo>
                    <a:cubicBezTo>
                      <a:pt x="309" y="299"/>
                      <a:pt x="309" y="299"/>
                      <a:pt x="309" y="299"/>
                    </a:cubicBezTo>
                    <a:cubicBezTo>
                      <a:pt x="311" y="300"/>
                      <a:pt x="311" y="300"/>
                      <a:pt x="311" y="300"/>
                    </a:cubicBezTo>
                    <a:cubicBezTo>
                      <a:pt x="371" y="173"/>
                      <a:pt x="371" y="173"/>
                      <a:pt x="371" y="173"/>
                    </a:cubicBezTo>
                    <a:cubicBezTo>
                      <a:pt x="374" y="166"/>
                      <a:pt x="376" y="159"/>
                      <a:pt x="376" y="152"/>
                    </a:cubicBezTo>
                    <a:cubicBezTo>
                      <a:pt x="376" y="135"/>
                      <a:pt x="366" y="118"/>
                      <a:pt x="349" y="110"/>
                    </a:cubicBezTo>
                    <a:cubicBezTo>
                      <a:pt x="128" y="5"/>
                      <a:pt x="128" y="5"/>
                      <a:pt x="128" y="5"/>
                    </a:cubicBezTo>
                    <a:cubicBezTo>
                      <a:pt x="122" y="2"/>
                      <a:pt x="115" y="0"/>
                      <a:pt x="108" y="0"/>
                    </a:cubicBezTo>
                    <a:cubicBezTo>
                      <a:pt x="90" y="0"/>
                      <a:pt x="73" y="10"/>
                      <a:pt x="65" y="27"/>
                    </a:cubicBezTo>
                    <a:cubicBezTo>
                      <a:pt x="5" y="155"/>
                      <a:pt x="5" y="155"/>
                      <a:pt x="5" y="155"/>
                    </a:cubicBezTo>
                    <a:cubicBezTo>
                      <a:pt x="2" y="161"/>
                      <a:pt x="0" y="168"/>
                      <a:pt x="0" y="175"/>
                    </a:cubicBezTo>
                    <a:cubicBezTo>
                      <a:pt x="0" y="193"/>
                      <a:pt x="10" y="210"/>
                      <a:pt x="27" y="218"/>
                    </a:cubicBezTo>
                    <a:cubicBezTo>
                      <a:pt x="248" y="322"/>
                      <a:pt x="248" y="322"/>
                      <a:pt x="248" y="322"/>
                    </a:cubicBezTo>
                    <a:cubicBezTo>
                      <a:pt x="254" y="326"/>
                      <a:pt x="261" y="327"/>
                      <a:pt x="268" y="327"/>
                    </a:cubicBezTo>
                    <a:cubicBezTo>
                      <a:pt x="285" y="327"/>
                      <a:pt x="302" y="317"/>
                      <a:pt x="311" y="300"/>
                    </a:cubicBezTo>
                    <a:lnTo>
                      <a:pt x="309" y="299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" name="iŝ1iḍé">
                <a:extLst>
                  <a:ext uri="{FF2B5EF4-FFF2-40B4-BE49-F238E27FC236}">
                    <a16:creationId xmlns:a16="http://schemas.microsoft.com/office/drawing/2014/main" id="{7ED949BB-EC7B-4FFD-B1FD-1C349F9E3567}"/>
                  </a:ext>
                </a:extLst>
              </p:cNvPr>
              <p:cNvSpPr/>
              <p:nvPr/>
            </p:nvSpPr>
            <p:spPr bwMode="auto">
              <a:xfrm>
                <a:off x="661" y="2745"/>
                <a:ext cx="1657" cy="1145"/>
              </a:xfrm>
              <a:custGeom>
                <a:avLst/>
                <a:gdLst>
                  <a:gd name="T0" fmla="*/ 794 w 799"/>
                  <a:gd name="T1" fmla="*/ 356 h 552"/>
                  <a:gd name="T2" fmla="*/ 791 w 799"/>
                  <a:gd name="T3" fmla="*/ 330 h 552"/>
                  <a:gd name="T4" fmla="*/ 103 w 799"/>
                  <a:gd name="T5" fmla="*/ 3 h 552"/>
                  <a:gd name="T6" fmla="*/ 81 w 799"/>
                  <a:gd name="T7" fmla="*/ 18 h 552"/>
                  <a:gd name="T8" fmla="*/ 81 w 799"/>
                  <a:gd name="T9" fmla="*/ 41 h 552"/>
                  <a:gd name="T10" fmla="*/ 78 w 799"/>
                  <a:gd name="T11" fmla="*/ 46 h 552"/>
                  <a:gd name="T12" fmla="*/ 10 w 799"/>
                  <a:gd name="T13" fmla="*/ 189 h 552"/>
                  <a:gd name="T14" fmla="*/ 32 w 799"/>
                  <a:gd name="T15" fmla="*/ 249 h 552"/>
                  <a:gd name="T16" fmla="*/ 269 w 799"/>
                  <a:gd name="T17" fmla="*/ 362 h 552"/>
                  <a:gd name="T18" fmla="*/ 329 w 799"/>
                  <a:gd name="T19" fmla="*/ 341 h 552"/>
                  <a:gd name="T20" fmla="*/ 397 w 799"/>
                  <a:gd name="T21" fmla="*/ 198 h 552"/>
                  <a:gd name="T22" fmla="*/ 399 w 799"/>
                  <a:gd name="T23" fmla="*/ 194 h 552"/>
                  <a:gd name="T24" fmla="*/ 457 w 799"/>
                  <a:gd name="T25" fmla="*/ 221 h 552"/>
                  <a:gd name="T26" fmla="*/ 455 w 799"/>
                  <a:gd name="T27" fmla="*/ 225 h 552"/>
                  <a:gd name="T28" fmla="*/ 387 w 799"/>
                  <a:gd name="T29" fmla="*/ 368 h 552"/>
                  <a:gd name="T30" fmla="*/ 408 w 799"/>
                  <a:gd name="T31" fmla="*/ 428 h 552"/>
                  <a:gd name="T32" fmla="*/ 645 w 799"/>
                  <a:gd name="T33" fmla="*/ 541 h 552"/>
                  <a:gd name="T34" fmla="*/ 706 w 799"/>
                  <a:gd name="T35" fmla="*/ 520 h 552"/>
                  <a:gd name="T36" fmla="*/ 773 w 799"/>
                  <a:gd name="T37" fmla="*/ 377 h 552"/>
                  <a:gd name="T38" fmla="*/ 775 w 799"/>
                  <a:gd name="T39" fmla="*/ 372 h 552"/>
                  <a:gd name="T40" fmla="*/ 794 w 799"/>
                  <a:gd name="T41" fmla="*/ 356 h 552"/>
                  <a:gd name="T42" fmla="*/ 377 w 799"/>
                  <a:gd name="T43" fmla="*/ 188 h 552"/>
                  <a:gd name="T44" fmla="*/ 309 w 799"/>
                  <a:gd name="T45" fmla="*/ 331 h 552"/>
                  <a:gd name="T46" fmla="*/ 279 w 799"/>
                  <a:gd name="T47" fmla="*/ 342 h 552"/>
                  <a:gd name="T48" fmla="*/ 41 w 799"/>
                  <a:gd name="T49" fmla="*/ 229 h 552"/>
                  <a:gd name="T50" fmla="*/ 31 w 799"/>
                  <a:gd name="T51" fmla="*/ 199 h 552"/>
                  <a:gd name="T52" fmla="*/ 99 w 799"/>
                  <a:gd name="T53" fmla="*/ 56 h 552"/>
                  <a:gd name="T54" fmla="*/ 101 w 799"/>
                  <a:gd name="T55" fmla="*/ 52 h 552"/>
                  <a:gd name="T56" fmla="*/ 378 w 799"/>
                  <a:gd name="T57" fmla="*/ 184 h 552"/>
                  <a:gd name="T58" fmla="*/ 377 w 799"/>
                  <a:gd name="T59" fmla="*/ 188 h 552"/>
                  <a:gd name="T60" fmla="*/ 685 w 799"/>
                  <a:gd name="T61" fmla="*/ 510 h 552"/>
                  <a:gd name="T62" fmla="*/ 655 w 799"/>
                  <a:gd name="T63" fmla="*/ 521 h 552"/>
                  <a:gd name="T64" fmla="*/ 418 w 799"/>
                  <a:gd name="T65" fmla="*/ 408 h 552"/>
                  <a:gd name="T66" fmla="*/ 407 w 799"/>
                  <a:gd name="T67" fmla="*/ 378 h 552"/>
                  <a:gd name="T68" fmla="*/ 475 w 799"/>
                  <a:gd name="T69" fmla="*/ 235 h 552"/>
                  <a:gd name="T70" fmla="*/ 477 w 799"/>
                  <a:gd name="T71" fmla="*/ 231 h 552"/>
                  <a:gd name="T72" fmla="*/ 755 w 799"/>
                  <a:gd name="T73" fmla="*/ 363 h 552"/>
                  <a:gd name="T74" fmla="*/ 753 w 799"/>
                  <a:gd name="T75" fmla="*/ 367 h 552"/>
                  <a:gd name="T76" fmla="*/ 685 w 799"/>
                  <a:gd name="T77" fmla="*/ 510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99" h="552">
                    <a:moveTo>
                      <a:pt x="794" y="356"/>
                    </a:moveTo>
                    <a:cubicBezTo>
                      <a:pt x="799" y="345"/>
                      <a:pt x="798" y="333"/>
                      <a:pt x="791" y="330"/>
                    </a:cubicBezTo>
                    <a:cubicBezTo>
                      <a:pt x="103" y="3"/>
                      <a:pt x="103" y="3"/>
                      <a:pt x="103" y="3"/>
                    </a:cubicBezTo>
                    <a:cubicBezTo>
                      <a:pt x="97" y="0"/>
                      <a:pt x="87" y="6"/>
                      <a:pt x="81" y="18"/>
                    </a:cubicBezTo>
                    <a:cubicBezTo>
                      <a:pt x="77" y="27"/>
                      <a:pt x="77" y="37"/>
                      <a:pt x="81" y="41"/>
                    </a:cubicBezTo>
                    <a:cubicBezTo>
                      <a:pt x="80" y="43"/>
                      <a:pt x="79" y="45"/>
                      <a:pt x="78" y="46"/>
                    </a:cubicBezTo>
                    <a:cubicBezTo>
                      <a:pt x="10" y="189"/>
                      <a:pt x="10" y="189"/>
                      <a:pt x="10" y="189"/>
                    </a:cubicBezTo>
                    <a:cubicBezTo>
                      <a:pt x="0" y="212"/>
                      <a:pt x="9" y="239"/>
                      <a:pt x="32" y="249"/>
                    </a:cubicBezTo>
                    <a:cubicBezTo>
                      <a:pt x="269" y="362"/>
                      <a:pt x="269" y="362"/>
                      <a:pt x="269" y="362"/>
                    </a:cubicBezTo>
                    <a:cubicBezTo>
                      <a:pt x="291" y="373"/>
                      <a:pt x="318" y="363"/>
                      <a:pt x="329" y="341"/>
                    </a:cubicBezTo>
                    <a:cubicBezTo>
                      <a:pt x="397" y="198"/>
                      <a:pt x="397" y="198"/>
                      <a:pt x="397" y="198"/>
                    </a:cubicBezTo>
                    <a:cubicBezTo>
                      <a:pt x="398" y="196"/>
                      <a:pt x="398" y="195"/>
                      <a:pt x="399" y="194"/>
                    </a:cubicBezTo>
                    <a:cubicBezTo>
                      <a:pt x="457" y="221"/>
                      <a:pt x="457" y="221"/>
                      <a:pt x="457" y="221"/>
                    </a:cubicBezTo>
                    <a:cubicBezTo>
                      <a:pt x="456" y="223"/>
                      <a:pt x="455" y="224"/>
                      <a:pt x="455" y="225"/>
                    </a:cubicBezTo>
                    <a:cubicBezTo>
                      <a:pt x="387" y="368"/>
                      <a:pt x="387" y="368"/>
                      <a:pt x="387" y="368"/>
                    </a:cubicBezTo>
                    <a:cubicBezTo>
                      <a:pt x="376" y="391"/>
                      <a:pt x="385" y="418"/>
                      <a:pt x="408" y="428"/>
                    </a:cubicBezTo>
                    <a:cubicBezTo>
                      <a:pt x="645" y="541"/>
                      <a:pt x="645" y="541"/>
                      <a:pt x="645" y="541"/>
                    </a:cubicBezTo>
                    <a:cubicBezTo>
                      <a:pt x="668" y="552"/>
                      <a:pt x="695" y="542"/>
                      <a:pt x="706" y="520"/>
                    </a:cubicBezTo>
                    <a:cubicBezTo>
                      <a:pt x="773" y="377"/>
                      <a:pt x="773" y="377"/>
                      <a:pt x="773" y="377"/>
                    </a:cubicBezTo>
                    <a:cubicBezTo>
                      <a:pt x="774" y="375"/>
                      <a:pt x="775" y="373"/>
                      <a:pt x="775" y="372"/>
                    </a:cubicBezTo>
                    <a:cubicBezTo>
                      <a:pt x="782" y="372"/>
                      <a:pt x="789" y="366"/>
                      <a:pt x="794" y="356"/>
                    </a:cubicBezTo>
                    <a:close/>
                    <a:moveTo>
                      <a:pt x="377" y="188"/>
                    </a:moveTo>
                    <a:cubicBezTo>
                      <a:pt x="309" y="331"/>
                      <a:pt x="309" y="331"/>
                      <a:pt x="309" y="331"/>
                    </a:cubicBezTo>
                    <a:cubicBezTo>
                      <a:pt x="303" y="342"/>
                      <a:pt x="290" y="347"/>
                      <a:pt x="279" y="342"/>
                    </a:cubicBezTo>
                    <a:cubicBezTo>
                      <a:pt x="41" y="229"/>
                      <a:pt x="41" y="229"/>
                      <a:pt x="41" y="229"/>
                    </a:cubicBezTo>
                    <a:cubicBezTo>
                      <a:pt x="30" y="224"/>
                      <a:pt x="25" y="210"/>
                      <a:pt x="31" y="199"/>
                    </a:cubicBezTo>
                    <a:cubicBezTo>
                      <a:pt x="99" y="56"/>
                      <a:pt x="99" y="56"/>
                      <a:pt x="99" y="56"/>
                    </a:cubicBezTo>
                    <a:cubicBezTo>
                      <a:pt x="99" y="55"/>
                      <a:pt x="100" y="53"/>
                      <a:pt x="101" y="52"/>
                    </a:cubicBezTo>
                    <a:cubicBezTo>
                      <a:pt x="378" y="184"/>
                      <a:pt x="378" y="184"/>
                      <a:pt x="378" y="184"/>
                    </a:cubicBezTo>
                    <a:cubicBezTo>
                      <a:pt x="378" y="185"/>
                      <a:pt x="377" y="187"/>
                      <a:pt x="377" y="188"/>
                    </a:cubicBezTo>
                    <a:close/>
                    <a:moveTo>
                      <a:pt x="685" y="510"/>
                    </a:moveTo>
                    <a:cubicBezTo>
                      <a:pt x="680" y="521"/>
                      <a:pt x="666" y="526"/>
                      <a:pt x="655" y="521"/>
                    </a:cubicBezTo>
                    <a:cubicBezTo>
                      <a:pt x="418" y="408"/>
                      <a:pt x="418" y="408"/>
                      <a:pt x="418" y="408"/>
                    </a:cubicBezTo>
                    <a:cubicBezTo>
                      <a:pt x="406" y="402"/>
                      <a:pt x="402" y="389"/>
                      <a:pt x="407" y="378"/>
                    </a:cubicBezTo>
                    <a:cubicBezTo>
                      <a:pt x="475" y="235"/>
                      <a:pt x="475" y="235"/>
                      <a:pt x="475" y="235"/>
                    </a:cubicBezTo>
                    <a:cubicBezTo>
                      <a:pt x="476" y="233"/>
                      <a:pt x="476" y="232"/>
                      <a:pt x="477" y="231"/>
                    </a:cubicBezTo>
                    <a:cubicBezTo>
                      <a:pt x="755" y="363"/>
                      <a:pt x="755" y="363"/>
                      <a:pt x="755" y="363"/>
                    </a:cubicBezTo>
                    <a:cubicBezTo>
                      <a:pt x="754" y="364"/>
                      <a:pt x="754" y="366"/>
                      <a:pt x="753" y="367"/>
                    </a:cubicBezTo>
                    <a:lnTo>
                      <a:pt x="685" y="510"/>
                    </a:lnTo>
                    <a:close/>
                  </a:path>
                </a:pathLst>
              </a:custGeom>
              <a:solidFill>
                <a:srgbClr val="5786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7" name="ïŝľîďe">
                <a:extLst>
                  <a:ext uri="{FF2B5EF4-FFF2-40B4-BE49-F238E27FC236}">
                    <a16:creationId xmlns:a16="http://schemas.microsoft.com/office/drawing/2014/main" id="{3F9D2A0B-71D8-46FA-90F7-4832543DD047}"/>
                  </a:ext>
                </a:extLst>
              </p:cNvPr>
              <p:cNvSpPr/>
              <p:nvPr/>
            </p:nvSpPr>
            <p:spPr bwMode="auto">
              <a:xfrm>
                <a:off x="4885" y="734"/>
                <a:ext cx="1549" cy="1548"/>
              </a:xfrm>
              <a:custGeom>
                <a:avLst/>
                <a:gdLst>
                  <a:gd name="T0" fmla="*/ 83 w 747"/>
                  <a:gd name="T1" fmla="*/ 223 h 746"/>
                  <a:gd name="T2" fmla="*/ 224 w 747"/>
                  <a:gd name="T3" fmla="*/ 664 h 746"/>
                  <a:gd name="T4" fmla="*/ 665 w 747"/>
                  <a:gd name="T5" fmla="*/ 522 h 746"/>
                  <a:gd name="T6" fmla="*/ 523 w 747"/>
                  <a:gd name="T7" fmla="*/ 82 h 746"/>
                  <a:gd name="T8" fmla="*/ 83 w 747"/>
                  <a:gd name="T9" fmla="*/ 223 h 7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7" h="746">
                    <a:moveTo>
                      <a:pt x="83" y="223"/>
                    </a:moveTo>
                    <a:cubicBezTo>
                      <a:pt x="0" y="384"/>
                      <a:pt x="64" y="581"/>
                      <a:pt x="224" y="664"/>
                    </a:cubicBezTo>
                    <a:cubicBezTo>
                      <a:pt x="385" y="746"/>
                      <a:pt x="582" y="683"/>
                      <a:pt x="665" y="522"/>
                    </a:cubicBezTo>
                    <a:cubicBezTo>
                      <a:pt x="747" y="362"/>
                      <a:pt x="684" y="165"/>
                      <a:pt x="523" y="82"/>
                    </a:cubicBezTo>
                    <a:cubicBezTo>
                      <a:pt x="363" y="0"/>
                      <a:pt x="166" y="63"/>
                      <a:pt x="83" y="22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8" name="ïŝlïḍe">
                <a:extLst>
                  <a:ext uri="{FF2B5EF4-FFF2-40B4-BE49-F238E27FC236}">
                    <a16:creationId xmlns:a16="http://schemas.microsoft.com/office/drawing/2014/main" id="{7A4E880C-BC52-4BEA-88BF-EEE2E62C9AF7}"/>
                  </a:ext>
                </a:extLst>
              </p:cNvPr>
              <p:cNvSpPr/>
              <p:nvPr/>
            </p:nvSpPr>
            <p:spPr bwMode="auto">
              <a:xfrm>
                <a:off x="5066" y="737"/>
                <a:ext cx="1356" cy="1037"/>
              </a:xfrm>
              <a:custGeom>
                <a:avLst/>
                <a:gdLst>
                  <a:gd name="T0" fmla="*/ 416 w 654"/>
                  <a:gd name="T1" fmla="*/ 125 h 500"/>
                  <a:gd name="T2" fmla="*/ 0 w 654"/>
                  <a:gd name="T3" fmla="*/ 215 h 500"/>
                  <a:gd name="T4" fmla="*/ 436 w 654"/>
                  <a:gd name="T5" fmla="*/ 81 h 500"/>
                  <a:gd name="T6" fmla="*/ 588 w 654"/>
                  <a:gd name="T7" fmla="*/ 500 h 500"/>
                  <a:gd name="T8" fmla="*/ 416 w 654"/>
                  <a:gd name="T9" fmla="*/ 125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4" h="500">
                    <a:moveTo>
                      <a:pt x="416" y="125"/>
                    </a:moveTo>
                    <a:cubicBezTo>
                      <a:pt x="273" y="51"/>
                      <a:pt x="97" y="93"/>
                      <a:pt x="0" y="215"/>
                    </a:cubicBezTo>
                    <a:cubicBezTo>
                      <a:pt x="85" y="60"/>
                      <a:pt x="278" y="0"/>
                      <a:pt x="436" y="81"/>
                    </a:cubicBezTo>
                    <a:cubicBezTo>
                      <a:pt x="590" y="160"/>
                      <a:pt x="654" y="343"/>
                      <a:pt x="588" y="500"/>
                    </a:cubicBezTo>
                    <a:cubicBezTo>
                      <a:pt x="621" y="354"/>
                      <a:pt x="553" y="195"/>
                      <a:pt x="416" y="125"/>
                    </a:cubicBez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9" name="íś1ïḓè">
                <a:extLst>
                  <a:ext uri="{FF2B5EF4-FFF2-40B4-BE49-F238E27FC236}">
                    <a16:creationId xmlns:a16="http://schemas.microsoft.com/office/drawing/2014/main" id="{18BFC0F2-84EA-46AC-B8D3-0FA00596ABCD}"/>
                  </a:ext>
                </a:extLst>
              </p:cNvPr>
              <p:cNvSpPr/>
              <p:nvPr/>
            </p:nvSpPr>
            <p:spPr bwMode="auto">
              <a:xfrm>
                <a:off x="4794" y="641"/>
                <a:ext cx="1732" cy="1735"/>
              </a:xfrm>
              <a:custGeom>
                <a:avLst/>
                <a:gdLst>
                  <a:gd name="T0" fmla="*/ 566 w 835"/>
                  <a:gd name="T1" fmla="*/ 130 h 836"/>
                  <a:gd name="T2" fmla="*/ 706 w 835"/>
                  <a:gd name="T3" fmla="*/ 566 h 836"/>
                  <a:gd name="T4" fmla="*/ 270 w 835"/>
                  <a:gd name="T5" fmla="*/ 706 h 836"/>
                  <a:gd name="T6" fmla="*/ 130 w 835"/>
                  <a:gd name="T7" fmla="*/ 270 h 836"/>
                  <a:gd name="T8" fmla="*/ 566 w 835"/>
                  <a:gd name="T9" fmla="*/ 130 h 836"/>
                  <a:gd name="T10" fmla="*/ 585 w 835"/>
                  <a:gd name="T11" fmla="*/ 93 h 836"/>
                  <a:gd name="T12" fmla="*/ 92 w 835"/>
                  <a:gd name="T13" fmla="*/ 251 h 836"/>
                  <a:gd name="T14" fmla="*/ 250 w 835"/>
                  <a:gd name="T15" fmla="*/ 743 h 836"/>
                  <a:gd name="T16" fmla="*/ 743 w 835"/>
                  <a:gd name="T17" fmla="*/ 585 h 836"/>
                  <a:gd name="T18" fmla="*/ 585 w 835"/>
                  <a:gd name="T19" fmla="*/ 93 h 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35" h="836">
                    <a:moveTo>
                      <a:pt x="566" y="130"/>
                    </a:moveTo>
                    <a:cubicBezTo>
                      <a:pt x="725" y="212"/>
                      <a:pt x="787" y="407"/>
                      <a:pt x="706" y="566"/>
                    </a:cubicBezTo>
                    <a:cubicBezTo>
                      <a:pt x="624" y="725"/>
                      <a:pt x="429" y="788"/>
                      <a:pt x="270" y="706"/>
                    </a:cubicBezTo>
                    <a:cubicBezTo>
                      <a:pt x="111" y="624"/>
                      <a:pt x="48" y="429"/>
                      <a:pt x="130" y="270"/>
                    </a:cubicBezTo>
                    <a:cubicBezTo>
                      <a:pt x="212" y="111"/>
                      <a:pt x="407" y="48"/>
                      <a:pt x="566" y="130"/>
                    </a:cubicBezTo>
                    <a:moveTo>
                      <a:pt x="585" y="93"/>
                    </a:moveTo>
                    <a:cubicBezTo>
                      <a:pt x="406" y="0"/>
                      <a:pt x="185" y="71"/>
                      <a:pt x="92" y="251"/>
                    </a:cubicBezTo>
                    <a:cubicBezTo>
                      <a:pt x="0" y="430"/>
                      <a:pt x="71" y="651"/>
                      <a:pt x="250" y="743"/>
                    </a:cubicBezTo>
                    <a:cubicBezTo>
                      <a:pt x="430" y="836"/>
                      <a:pt x="651" y="765"/>
                      <a:pt x="743" y="585"/>
                    </a:cubicBezTo>
                    <a:cubicBezTo>
                      <a:pt x="835" y="406"/>
                      <a:pt x="764" y="185"/>
                      <a:pt x="585" y="93"/>
                    </a:cubicBezTo>
                  </a:path>
                </a:pathLst>
              </a:custGeom>
              <a:solidFill>
                <a:srgbClr val="5786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0" name="ïšľíḋè">
                <a:extLst>
                  <a:ext uri="{FF2B5EF4-FFF2-40B4-BE49-F238E27FC236}">
                    <a16:creationId xmlns:a16="http://schemas.microsoft.com/office/drawing/2014/main" id="{E773671E-53FC-4580-8FD5-C97B6E72D8D5}"/>
                  </a:ext>
                </a:extLst>
              </p:cNvPr>
              <p:cNvSpPr/>
              <p:nvPr/>
            </p:nvSpPr>
            <p:spPr bwMode="auto">
              <a:xfrm>
                <a:off x="5360" y="1982"/>
                <a:ext cx="62" cy="101"/>
              </a:xfrm>
              <a:custGeom>
                <a:avLst/>
                <a:gdLst>
                  <a:gd name="T0" fmla="*/ 17 w 30"/>
                  <a:gd name="T1" fmla="*/ 11 h 49"/>
                  <a:gd name="T2" fmla="*/ 23 w 30"/>
                  <a:gd name="T3" fmla="*/ 0 h 49"/>
                  <a:gd name="T4" fmla="*/ 30 w 30"/>
                  <a:gd name="T5" fmla="*/ 4 h 49"/>
                  <a:gd name="T6" fmla="*/ 25 w 30"/>
                  <a:gd name="T7" fmla="*/ 15 h 49"/>
                  <a:gd name="T8" fmla="*/ 27 w 30"/>
                  <a:gd name="T9" fmla="*/ 31 h 49"/>
                  <a:gd name="T10" fmla="*/ 13 w 30"/>
                  <a:gd name="T11" fmla="*/ 38 h 49"/>
                  <a:gd name="T12" fmla="*/ 7 w 30"/>
                  <a:gd name="T13" fmla="*/ 49 h 49"/>
                  <a:gd name="T14" fmla="*/ 0 w 30"/>
                  <a:gd name="T15" fmla="*/ 45 h 49"/>
                  <a:gd name="T16" fmla="*/ 5 w 30"/>
                  <a:gd name="T17" fmla="*/ 34 h 49"/>
                  <a:gd name="T18" fmla="*/ 3 w 30"/>
                  <a:gd name="T19" fmla="*/ 18 h 49"/>
                  <a:gd name="T20" fmla="*/ 17 w 30"/>
                  <a:gd name="T21" fmla="*/ 11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49">
                    <a:moveTo>
                      <a:pt x="17" y="11"/>
                    </a:moveTo>
                    <a:cubicBezTo>
                      <a:pt x="23" y="0"/>
                      <a:pt x="23" y="0"/>
                      <a:pt x="23" y="0"/>
                    </a:cubicBezTo>
                    <a:cubicBezTo>
                      <a:pt x="30" y="4"/>
                      <a:pt x="30" y="4"/>
                      <a:pt x="30" y="4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9" y="19"/>
                      <a:pt x="30" y="25"/>
                      <a:pt x="27" y="31"/>
                    </a:cubicBezTo>
                    <a:cubicBezTo>
                      <a:pt x="25" y="36"/>
                      <a:pt x="19" y="39"/>
                      <a:pt x="13" y="38"/>
                    </a:cubicBezTo>
                    <a:cubicBezTo>
                      <a:pt x="7" y="49"/>
                      <a:pt x="7" y="49"/>
                      <a:pt x="7" y="49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5" y="34"/>
                      <a:pt x="5" y="34"/>
                      <a:pt x="5" y="34"/>
                    </a:cubicBezTo>
                    <a:cubicBezTo>
                      <a:pt x="1" y="30"/>
                      <a:pt x="0" y="24"/>
                      <a:pt x="3" y="18"/>
                    </a:cubicBezTo>
                    <a:cubicBezTo>
                      <a:pt x="6" y="13"/>
                      <a:pt x="12" y="10"/>
                      <a:pt x="17" y="11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1" name="iS1iḓe">
                <a:extLst>
                  <a:ext uri="{FF2B5EF4-FFF2-40B4-BE49-F238E27FC236}">
                    <a16:creationId xmlns:a16="http://schemas.microsoft.com/office/drawing/2014/main" id="{9C3193A5-3E55-454C-BDAC-B0E1DD029AFA}"/>
                  </a:ext>
                </a:extLst>
              </p:cNvPr>
              <p:cNvSpPr/>
              <p:nvPr/>
            </p:nvSpPr>
            <p:spPr bwMode="auto">
              <a:xfrm>
                <a:off x="5899" y="927"/>
                <a:ext cx="65" cy="102"/>
              </a:xfrm>
              <a:custGeom>
                <a:avLst/>
                <a:gdLst>
                  <a:gd name="T0" fmla="*/ 18 w 31"/>
                  <a:gd name="T1" fmla="*/ 12 h 49"/>
                  <a:gd name="T2" fmla="*/ 24 w 31"/>
                  <a:gd name="T3" fmla="*/ 0 h 49"/>
                  <a:gd name="T4" fmla="*/ 31 w 31"/>
                  <a:gd name="T5" fmla="*/ 4 h 49"/>
                  <a:gd name="T6" fmla="*/ 25 w 31"/>
                  <a:gd name="T7" fmla="*/ 16 h 49"/>
                  <a:gd name="T8" fmla="*/ 28 w 31"/>
                  <a:gd name="T9" fmla="*/ 32 h 49"/>
                  <a:gd name="T10" fmla="*/ 13 w 31"/>
                  <a:gd name="T11" fmla="*/ 39 h 49"/>
                  <a:gd name="T12" fmla="*/ 8 w 31"/>
                  <a:gd name="T13" fmla="*/ 49 h 49"/>
                  <a:gd name="T14" fmla="*/ 1 w 31"/>
                  <a:gd name="T15" fmla="*/ 46 h 49"/>
                  <a:gd name="T16" fmla="*/ 6 w 31"/>
                  <a:gd name="T17" fmla="*/ 35 h 49"/>
                  <a:gd name="T18" fmla="*/ 3 w 31"/>
                  <a:gd name="T19" fmla="*/ 19 h 49"/>
                  <a:gd name="T20" fmla="*/ 18 w 31"/>
                  <a:gd name="T21" fmla="*/ 1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49">
                    <a:moveTo>
                      <a:pt x="18" y="12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9" y="20"/>
                      <a:pt x="31" y="27"/>
                      <a:pt x="28" y="32"/>
                    </a:cubicBezTo>
                    <a:cubicBezTo>
                      <a:pt x="25" y="38"/>
                      <a:pt x="19" y="40"/>
                      <a:pt x="13" y="39"/>
                    </a:cubicBezTo>
                    <a:cubicBezTo>
                      <a:pt x="8" y="49"/>
                      <a:pt x="8" y="49"/>
                      <a:pt x="8" y="49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2" y="31"/>
                      <a:pt x="0" y="25"/>
                      <a:pt x="3" y="19"/>
                    </a:cubicBezTo>
                    <a:cubicBezTo>
                      <a:pt x="6" y="14"/>
                      <a:pt x="12" y="11"/>
                      <a:pt x="18" y="12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2" name="îṣľîḋé">
                <a:extLst>
                  <a:ext uri="{FF2B5EF4-FFF2-40B4-BE49-F238E27FC236}">
                    <a16:creationId xmlns:a16="http://schemas.microsoft.com/office/drawing/2014/main" id="{BD900B53-647B-48FF-B7D4-D116C878D15B}"/>
                  </a:ext>
                </a:extLst>
              </p:cNvPr>
              <p:cNvSpPr/>
              <p:nvPr/>
            </p:nvSpPr>
            <p:spPr bwMode="auto">
              <a:xfrm>
                <a:off x="5115" y="1791"/>
                <a:ext cx="98" cy="72"/>
              </a:xfrm>
              <a:custGeom>
                <a:avLst/>
                <a:gdLst>
                  <a:gd name="T0" fmla="*/ 98 w 98"/>
                  <a:gd name="T1" fmla="*/ 14 h 72"/>
                  <a:gd name="T2" fmla="*/ 9 w 98"/>
                  <a:gd name="T3" fmla="*/ 72 h 72"/>
                  <a:gd name="T4" fmla="*/ 0 w 98"/>
                  <a:gd name="T5" fmla="*/ 58 h 72"/>
                  <a:gd name="T6" fmla="*/ 90 w 98"/>
                  <a:gd name="T7" fmla="*/ 0 h 72"/>
                  <a:gd name="T8" fmla="*/ 98 w 98"/>
                  <a:gd name="T9" fmla="*/ 1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72">
                    <a:moveTo>
                      <a:pt x="98" y="14"/>
                    </a:moveTo>
                    <a:lnTo>
                      <a:pt x="9" y="72"/>
                    </a:lnTo>
                    <a:lnTo>
                      <a:pt x="0" y="58"/>
                    </a:lnTo>
                    <a:lnTo>
                      <a:pt x="90" y="0"/>
                    </a:lnTo>
                    <a:lnTo>
                      <a:pt x="98" y="14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3" name="iṩľîḑe">
                <a:extLst>
                  <a:ext uri="{FF2B5EF4-FFF2-40B4-BE49-F238E27FC236}">
                    <a16:creationId xmlns:a16="http://schemas.microsoft.com/office/drawing/2014/main" id="{7F4D55CC-FFB6-4D43-AFDF-A48E6882BCCD}"/>
                  </a:ext>
                </a:extLst>
              </p:cNvPr>
              <p:cNvSpPr/>
              <p:nvPr/>
            </p:nvSpPr>
            <p:spPr bwMode="auto">
              <a:xfrm>
                <a:off x="5115" y="1791"/>
                <a:ext cx="98" cy="72"/>
              </a:xfrm>
              <a:custGeom>
                <a:avLst/>
                <a:gdLst>
                  <a:gd name="T0" fmla="*/ 98 w 98"/>
                  <a:gd name="T1" fmla="*/ 14 h 72"/>
                  <a:gd name="T2" fmla="*/ 9 w 98"/>
                  <a:gd name="T3" fmla="*/ 72 h 72"/>
                  <a:gd name="T4" fmla="*/ 0 w 98"/>
                  <a:gd name="T5" fmla="*/ 58 h 72"/>
                  <a:gd name="T6" fmla="*/ 90 w 98"/>
                  <a:gd name="T7" fmla="*/ 0 h 72"/>
                  <a:gd name="T8" fmla="*/ 98 w 98"/>
                  <a:gd name="T9" fmla="*/ 14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8" h="72">
                    <a:moveTo>
                      <a:pt x="98" y="14"/>
                    </a:moveTo>
                    <a:lnTo>
                      <a:pt x="9" y="72"/>
                    </a:lnTo>
                    <a:lnTo>
                      <a:pt x="0" y="58"/>
                    </a:lnTo>
                    <a:lnTo>
                      <a:pt x="90" y="0"/>
                    </a:lnTo>
                    <a:lnTo>
                      <a:pt x="98" y="1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4" name="íŝḷîḓe">
                <a:extLst>
                  <a:ext uri="{FF2B5EF4-FFF2-40B4-BE49-F238E27FC236}">
                    <a16:creationId xmlns:a16="http://schemas.microsoft.com/office/drawing/2014/main" id="{3082BB5D-5DD2-4C36-9494-26B66195D531}"/>
                  </a:ext>
                </a:extLst>
              </p:cNvPr>
              <p:cNvSpPr/>
              <p:nvPr/>
            </p:nvSpPr>
            <p:spPr bwMode="auto">
              <a:xfrm>
                <a:off x="5018" y="1523"/>
                <a:ext cx="106" cy="23"/>
              </a:xfrm>
              <a:custGeom>
                <a:avLst/>
                <a:gdLst>
                  <a:gd name="T0" fmla="*/ 106 w 106"/>
                  <a:gd name="T1" fmla="*/ 19 h 23"/>
                  <a:gd name="T2" fmla="*/ 0 w 106"/>
                  <a:gd name="T3" fmla="*/ 23 h 23"/>
                  <a:gd name="T4" fmla="*/ 0 w 106"/>
                  <a:gd name="T5" fmla="*/ 6 h 23"/>
                  <a:gd name="T6" fmla="*/ 106 w 106"/>
                  <a:gd name="T7" fmla="*/ 0 h 23"/>
                  <a:gd name="T8" fmla="*/ 106 w 106"/>
                  <a:gd name="T9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23">
                    <a:moveTo>
                      <a:pt x="106" y="19"/>
                    </a:moveTo>
                    <a:lnTo>
                      <a:pt x="0" y="23"/>
                    </a:lnTo>
                    <a:lnTo>
                      <a:pt x="0" y="6"/>
                    </a:lnTo>
                    <a:lnTo>
                      <a:pt x="106" y="0"/>
                    </a:lnTo>
                    <a:lnTo>
                      <a:pt x="106" y="19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5" name="î$ḻïdé">
                <a:extLst>
                  <a:ext uri="{FF2B5EF4-FFF2-40B4-BE49-F238E27FC236}">
                    <a16:creationId xmlns:a16="http://schemas.microsoft.com/office/drawing/2014/main" id="{4FD8215D-38FB-4D53-AC80-CA010647F74E}"/>
                  </a:ext>
                </a:extLst>
              </p:cNvPr>
              <p:cNvSpPr/>
              <p:nvPr/>
            </p:nvSpPr>
            <p:spPr bwMode="auto">
              <a:xfrm>
                <a:off x="5018" y="1523"/>
                <a:ext cx="106" cy="23"/>
              </a:xfrm>
              <a:custGeom>
                <a:avLst/>
                <a:gdLst>
                  <a:gd name="T0" fmla="*/ 106 w 106"/>
                  <a:gd name="T1" fmla="*/ 19 h 23"/>
                  <a:gd name="T2" fmla="*/ 0 w 106"/>
                  <a:gd name="T3" fmla="*/ 23 h 23"/>
                  <a:gd name="T4" fmla="*/ 0 w 106"/>
                  <a:gd name="T5" fmla="*/ 6 h 23"/>
                  <a:gd name="T6" fmla="*/ 106 w 106"/>
                  <a:gd name="T7" fmla="*/ 0 h 23"/>
                  <a:gd name="T8" fmla="*/ 106 w 106"/>
                  <a:gd name="T9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23">
                    <a:moveTo>
                      <a:pt x="106" y="19"/>
                    </a:moveTo>
                    <a:lnTo>
                      <a:pt x="0" y="23"/>
                    </a:lnTo>
                    <a:lnTo>
                      <a:pt x="0" y="6"/>
                    </a:lnTo>
                    <a:lnTo>
                      <a:pt x="106" y="0"/>
                    </a:lnTo>
                    <a:lnTo>
                      <a:pt x="106" y="1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6" name="iṣļïḍê">
                <a:extLst>
                  <a:ext uri="{FF2B5EF4-FFF2-40B4-BE49-F238E27FC236}">
                    <a16:creationId xmlns:a16="http://schemas.microsoft.com/office/drawing/2014/main" id="{DE8D2B95-42CF-4897-B94A-6CE25C117853}"/>
                  </a:ext>
                </a:extLst>
              </p:cNvPr>
              <p:cNvSpPr/>
              <p:nvPr/>
            </p:nvSpPr>
            <p:spPr bwMode="auto">
              <a:xfrm>
                <a:off x="5084" y="1203"/>
                <a:ext cx="102" cy="65"/>
              </a:xfrm>
              <a:custGeom>
                <a:avLst/>
                <a:gdLst>
                  <a:gd name="T0" fmla="*/ 4 w 49"/>
                  <a:gd name="T1" fmla="*/ 0 h 31"/>
                  <a:gd name="T2" fmla="*/ 15 w 49"/>
                  <a:gd name="T3" fmla="*/ 6 h 31"/>
                  <a:gd name="T4" fmla="*/ 31 w 49"/>
                  <a:gd name="T5" fmla="*/ 4 h 31"/>
                  <a:gd name="T6" fmla="*/ 38 w 49"/>
                  <a:gd name="T7" fmla="*/ 18 h 31"/>
                  <a:gd name="T8" fmla="*/ 49 w 49"/>
                  <a:gd name="T9" fmla="*/ 23 h 31"/>
                  <a:gd name="T10" fmla="*/ 45 w 49"/>
                  <a:gd name="T11" fmla="*/ 31 h 31"/>
                  <a:gd name="T12" fmla="*/ 35 w 49"/>
                  <a:gd name="T13" fmla="*/ 25 h 31"/>
                  <a:gd name="T14" fmla="*/ 19 w 49"/>
                  <a:gd name="T15" fmla="*/ 28 h 31"/>
                  <a:gd name="T16" fmla="*/ 11 w 49"/>
                  <a:gd name="T17" fmla="*/ 13 h 31"/>
                  <a:gd name="T18" fmla="*/ 0 w 49"/>
                  <a:gd name="T19" fmla="*/ 7 h 31"/>
                  <a:gd name="T20" fmla="*/ 4 w 49"/>
                  <a:gd name="T2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31">
                    <a:moveTo>
                      <a:pt x="4" y="0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20" y="2"/>
                      <a:pt x="26" y="1"/>
                      <a:pt x="31" y="4"/>
                    </a:cubicBezTo>
                    <a:cubicBezTo>
                      <a:pt x="36" y="6"/>
                      <a:pt x="39" y="12"/>
                      <a:pt x="38" y="18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1" y="30"/>
                      <a:pt x="24" y="31"/>
                      <a:pt x="19" y="28"/>
                    </a:cubicBezTo>
                    <a:cubicBezTo>
                      <a:pt x="13" y="25"/>
                      <a:pt x="10" y="19"/>
                      <a:pt x="11" y="13"/>
                    </a:cubicBezTo>
                    <a:cubicBezTo>
                      <a:pt x="0" y="7"/>
                      <a:pt x="0" y="7"/>
                      <a:pt x="0" y="7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7" name="ïşḻiḋê">
                <a:extLst>
                  <a:ext uri="{FF2B5EF4-FFF2-40B4-BE49-F238E27FC236}">
                    <a16:creationId xmlns:a16="http://schemas.microsoft.com/office/drawing/2014/main" id="{C310B239-56F6-4E05-804D-5D97F19F5095}"/>
                  </a:ext>
                </a:extLst>
              </p:cNvPr>
              <p:cNvSpPr/>
              <p:nvPr/>
            </p:nvSpPr>
            <p:spPr bwMode="auto">
              <a:xfrm>
                <a:off x="5304" y="959"/>
                <a:ext cx="73" cy="97"/>
              </a:xfrm>
              <a:custGeom>
                <a:avLst/>
                <a:gdLst>
                  <a:gd name="T0" fmla="*/ 0 w 73"/>
                  <a:gd name="T1" fmla="*/ 8 h 97"/>
                  <a:gd name="T2" fmla="*/ 15 w 73"/>
                  <a:gd name="T3" fmla="*/ 0 h 97"/>
                  <a:gd name="T4" fmla="*/ 73 w 73"/>
                  <a:gd name="T5" fmla="*/ 89 h 97"/>
                  <a:gd name="T6" fmla="*/ 58 w 73"/>
                  <a:gd name="T7" fmla="*/ 97 h 97"/>
                  <a:gd name="T8" fmla="*/ 0 w 73"/>
                  <a:gd name="T9" fmla="*/ 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97">
                    <a:moveTo>
                      <a:pt x="0" y="8"/>
                    </a:moveTo>
                    <a:lnTo>
                      <a:pt x="15" y="0"/>
                    </a:lnTo>
                    <a:lnTo>
                      <a:pt x="73" y="89"/>
                    </a:lnTo>
                    <a:lnTo>
                      <a:pt x="58" y="97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8" name="îṧ1íḑè">
                <a:extLst>
                  <a:ext uri="{FF2B5EF4-FFF2-40B4-BE49-F238E27FC236}">
                    <a16:creationId xmlns:a16="http://schemas.microsoft.com/office/drawing/2014/main" id="{DDFFDCF9-7F86-4038-B2E9-D1DE168E95DB}"/>
                  </a:ext>
                </a:extLst>
              </p:cNvPr>
              <p:cNvSpPr/>
              <p:nvPr/>
            </p:nvSpPr>
            <p:spPr bwMode="auto">
              <a:xfrm>
                <a:off x="5621" y="861"/>
                <a:ext cx="23" cy="106"/>
              </a:xfrm>
              <a:custGeom>
                <a:avLst/>
                <a:gdLst>
                  <a:gd name="T0" fmla="*/ 23 w 23"/>
                  <a:gd name="T1" fmla="*/ 106 h 106"/>
                  <a:gd name="T2" fmla="*/ 7 w 23"/>
                  <a:gd name="T3" fmla="*/ 106 h 106"/>
                  <a:gd name="T4" fmla="*/ 0 w 23"/>
                  <a:gd name="T5" fmla="*/ 0 h 106"/>
                  <a:gd name="T6" fmla="*/ 17 w 23"/>
                  <a:gd name="T7" fmla="*/ 0 h 106"/>
                  <a:gd name="T8" fmla="*/ 23 w 23"/>
                  <a:gd name="T9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06">
                    <a:moveTo>
                      <a:pt x="23" y="106"/>
                    </a:moveTo>
                    <a:lnTo>
                      <a:pt x="7" y="106"/>
                    </a:lnTo>
                    <a:lnTo>
                      <a:pt x="0" y="0"/>
                    </a:lnTo>
                    <a:lnTo>
                      <a:pt x="17" y="0"/>
                    </a:lnTo>
                    <a:lnTo>
                      <a:pt x="23" y="10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9" name="ï$ľíḓè">
                <a:extLst>
                  <a:ext uri="{FF2B5EF4-FFF2-40B4-BE49-F238E27FC236}">
                    <a16:creationId xmlns:a16="http://schemas.microsoft.com/office/drawing/2014/main" id="{B5A6941A-C024-4FE5-A662-087D48FA2B85}"/>
                  </a:ext>
                </a:extLst>
              </p:cNvPr>
              <p:cNvSpPr/>
              <p:nvPr/>
            </p:nvSpPr>
            <p:spPr bwMode="auto">
              <a:xfrm>
                <a:off x="6111" y="1149"/>
                <a:ext cx="97" cy="71"/>
              </a:xfrm>
              <a:custGeom>
                <a:avLst/>
                <a:gdLst>
                  <a:gd name="T0" fmla="*/ 97 w 97"/>
                  <a:gd name="T1" fmla="*/ 15 h 71"/>
                  <a:gd name="T2" fmla="*/ 8 w 97"/>
                  <a:gd name="T3" fmla="*/ 71 h 71"/>
                  <a:gd name="T4" fmla="*/ 0 w 97"/>
                  <a:gd name="T5" fmla="*/ 56 h 71"/>
                  <a:gd name="T6" fmla="*/ 89 w 97"/>
                  <a:gd name="T7" fmla="*/ 0 h 71"/>
                  <a:gd name="T8" fmla="*/ 97 w 97"/>
                  <a:gd name="T9" fmla="*/ 1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7" h="71">
                    <a:moveTo>
                      <a:pt x="97" y="15"/>
                    </a:moveTo>
                    <a:lnTo>
                      <a:pt x="8" y="71"/>
                    </a:lnTo>
                    <a:lnTo>
                      <a:pt x="0" y="56"/>
                    </a:lnTo>
                    <a:lnTo>
                      <a:pt x="89" y="0"/>
                    </a:lnTo>
                    <a:lnTo>
                      <a:pt x="97" y="15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0" name="îṣlïḋé">
                <a:extLst>
                  <a:ext uri="{FF2B5EF4-FFF2-40B4-BE49-F238E27FC236}">
                    <a16:creationId xmlns:a16="http://schemas.microsoft.com/office/drawing/2014/main" id="{1487EEC6-4D58-4071-B69C-42565D284F21}"/>
                  </a:ext>
                </a:extLst>
              </p:cNvPr>
              <p:cNvSpPr/>
              <p:nvPr/>
            </p:nvSpPr>
            <p:spPr bwMode="auto">
              <a:xfrm>
                <a:off x="6200" y="1465"/>
                <a:ext cx="106" cy="23"/>
              </a:xfrm>
              <a:custGeom>
                <a:avLst/>
                <a:gdLst>
                  <a:gd name="T0" fmla="*/ 106 w 106"/>
                  <a:gd name="T1" fmla="*/ 16 h 23"/>
                  <a:gd name="T2" fmla="*/ 0 w 106"/>
                  <a:gd name="T3" fmla="*/ 23 h 23"/>
                  <a:gd name="T4" fmla="*/ 0 w 106"/>
                  <a:gd name="T5" fmla="*/ 6 h 23"/>
                  <a:gd name="T6" fmla="*/ 106 w 106"/>
                  <a:gd name="T7" fmla="*/ 0 h 23"/>
                  <a:gd name="T8" fmla="*/ 106 w 106"/>
                  <a:gd name="T9" fmla="*/ 1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" h="23">
                    <a:moveTo>
                      <a:pt x="106" y="16"/>
                    </a:moveTo>
                    <a:lnTo>
                      <a:pt x="0" y="23"/>
                    </a:lnTo>
                    <a:lnTo>
                      <a:pt x="0" y="6"/>
                    </a:lnTo>
                    <a:lnTo>
                      <a:pt x="106" y="0"/>
                    </a:lnTo>
                    <a:lnTo>
                      <a:pt x="106" y="1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1" name="íşļïḋé">
                <a:extLst>
                  <a:ext uri="{FF2B5EF4-FFF2-40B4-BE49-F238E27FC236}">
                    <a16:creationId xmlns:a16="http://schemas.microsoft.com/office/drawing/2014/main" id="{059C0478-DCA1-488B-97D1-A3C8CE4A79C4}"/>
                  </a:ext>
                </a:extLst>
              </p:cNvPr>
              <p:cNvSpPr/>
              <p:nvPr/>
            </p:nvSpPr>
            <p:spPr bwMode="auto">
              <a:xfrm>
                <a:off x="6138" y="1745"/>
                <a:ext cx="101" cy="64"/>
              </a:xfrm>
              <a:custGeom>
                <a:avLst/>
                <a:gdLst>
                  <a:gd name="T0" fmla="*/ 0 w 49"/>
                  <a:gd name="T1" fmla="*/ 7 h 31"/>
                  <a:gd name="T2" fmla="*/ 4 w 49"/>
                  <a:gd name="T3" fmla="*/ 0 h 31"/>
                  <a:gd name="T4" fmla="*/ 14 w 49"/>
                  <a:gd name="T5" fmla="*/ 5 h 31"/>
                  <a:gd name="T6" fmla="*/ 30 w 49"/>
                  <a:gd name="T7" fmla="*/ 3 h 31"/>
                  <a:gd name="T8" fmla="*/ 37 w 49"/>
                  <a:gd name="T9" fmla="*/ 17 h 31"/>
                  <a:gd name="T10" fmla="*/ 49 w 49"/>
                  <a:gd name="T11" fmla="*/ 23 h 31"/>
                  <a:gd name="T12" fmla="*/ 45 w 49"/>
                  <a:gd name="T13" fmla="*/ 30 h 31"/>
                  <a:gd name="T14" fmla="*/ 34 w 49"/>
                  <a:gd name="T15" fmla="*/ 25 h 31"/>
                  <a:gd name="T16" fmla="*/ 17 w 49"/>
                  <a:gd name="T17" fmla="*/ 28 h 31"/>
                  <a:gd name="T18" fmla="*/ 10 w 49"/>
                  <a:gd name="T19" fmla="*/ 12 h 31"/>
                  <a:gd name="T20" fmla="*/ 0 w 49"/>
                  <a:gd name="T21" fmla="*/ 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9" h="31">
                    <a:moveTo>
                      <a:pt x="0" y="7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8" y="1"/>
                      <a:pt x="25" y="0"/>
                      <a:pt x="30" y="3"/>
                    </a:cubicBezTo>
                    <a:cubicBezTo>
                      <a:pt x="35" y="6"/>
                      <a:pt x="38" y="11"/>
                      <a:pt x="37" y="17"/>
                    </a:cubicBezTo>
                    <a:cubicBezTo>
                      <a:pt x="49" y="23"/>
                      <a:pt x="49" y="23"/>
                      <a:pt x="49" y="23"/>
                    </a:cubicBezTo>
                    <a:cubicBezTo>
                      <a:pt x="45" y="30"/>
                      <a:pt x="45" y="30"/>
                      <a:pt x="45" y="30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0" y="29"/>
                      <a:pt x="23" y="31"/>
                      <a:pt x="17" y="28"/>
                    </a:cubicBezTo>
                    <a:cubicBezTo>
                      <a:pt x="12" y="25"/>
                      <a:pt x="9" y="18"/>
                      <a:pt x="10" y="12"/>
                    </a:cubicBez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2" name="iś1îďé">
                <a:extLst>
                  <a:ext uri="{FF2B5EF4-FFF2-40B4-BE49-F238E27FC236}">
                    <a16:creationId xmlns:a16="http://schemas.microsoft.com/office/drawing/2014/main" id="{76C6F59B-B709-4B12-B5BF-6236D24A2090}"/>
                  </a:ext>
                </a:extLst>
              </p:cNvPr>
              <p:cNvSpPr/>
              <p:nvPr/>
            </p:nvSpPr>
            <p:spPr bwMode="auto">
              <a:xfrm>
                <a:off x="5947" y="1955"/>
                <a:ext cx="73" cy="97"/>
              </a:xfrm>
              <a:custGeom>
                <a:avLst/>
                <a:gdLst>
                  <a:gd name="T0" fmla="*/ 73 w 73"/>
                  <a:gd name="T1" fmla="*/ 89 h 97"/>
                  <a:gd name="T2" fmla="*/ 58 w 73"/>
                  <a:gd name="T3" fmla="*/ 97 h 97"/>
                  <a:gd name="T4" fmla="*/ 0 w 73"/>
                  <a:gd name="T5" fmla="*/ 8 h 97"/>
                  <a:gd name="T6" fmla="*/ 14 w 73"/>
                  <a:gd name="T7" fmla="*/ 0 h 97"/>
                  <a:gd name="T8" fmla="*/ 73 w 73"/>
                  <a:gd name="T9" fmla="*/ 89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97">
                    <a:moveTo>
                      <a:pt x="73" y="89"/>
                    </a:moveTo>
                    <a:lnTo>
                      <a:pt x="58" y="97"/>
                    </a:lnTo>
                    <a:lnTo>
                      <a:pt x="0" y="8"/>
                    </a:lnTo>
                    <a:lnTo>
                      <a:pt x="14" y="0"/>
                    </a:lnTo>
                    <a:lnTo>
                      <a:pt x="73" y="89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3" name="iṩľïďê">
                <a:extLst>
                  <a:ext uri="{FF2B5EF4-FFF2-40B4-BE49-F238E27FC236}">
                    <a16:creationId xmlns:a16="http://schemas.microsoft.com/office/drawing/2014/main" id="{9C2DC313-FE38-4478-88F0-B491DC6DD911}"/>
                  </a:ext>
                </a:extLst>
              </p:cNvPr>
              <p:cNvSpPr/>
              <p:nvPr/>
            </p:nvSpPr>
            <p:spPr bwMode="auto">
              <a:xfrm>
                <a:off x="5679" y="2044"/>
                <a:ext cx="23" cy="108"/>
              </a:xfrm>
              <a:custGeom>
                <a:avLst/>
                <a:gdLst>
                  <a:gd name="T0" fmla="*/ 23 w 23"/>
                  <a:gd name="T1" fmla="*/ 106 h 108"/>
                  <a:gd name="T2" fmla="*/ 7 w 23"/>
                  <a:gd name="T3" fmla="*/ 108 h 108"/>
                  <a:gd name="T4" fmla="*/ 0 w 23"/>
                  <a:gd name="T5" fmla="*/ 0 h 108"/>
                  <a:gd name="T6" fmla="*/ 17 w 23"/>
                  <a:gd name="T7" fmla="*/ 0 h 108"/>
                  <a:gd name="T8" fmla="*/ 23 w 23"/>
                  <a:gd name="T9" fmla="*/ 10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08">
                    <a:moveTo>
                      <a:pt x="23" y="106"/>
                    </a:moveTo>
                    <a:lnTo>
                      <a:pt x="7" y="108"/>
                    </a:lnTo>
                    <a:lnTo>
                      <a:pt x="0" y="0"/>
                    </a:lnTo>
                    <a:lnTo>
                      <a:pt x="17" y="0"/>
                    </a:lnTo>
                    <a:lnTo>
                      <a:pt x="23" y="106"/>
                    </a:ln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4" name="iṡļîḓê">
                <a:extLst>
                  <a:ext uri="{FF2B5EF4-FFF2-40B4-BE49-F238E27FC236}">
                    <a16:creationId xmlns:a16="http://schemas.microsoft.com/office/drawing/2014/main" id="{84908097-7D87-42BB-A641-2C2BAA0B21D7}"/>
                  </a:ext>
                </a:extLst>
              </p:cNvPr>
              <p:cNvSpPr/>
              <p:nvPr/>
            </p:nvSpPr>
            <p:spPr bwMode="auto">
              <a:xfrm>
                <a:off x="5296" y="1479"/>
                <a:ext cx="394" cy="164"/>
              </a:xfrm>
              <a:custGeom>
                <a:avLst/>
                <a:gdLst>
                  <a:gd name="T0" fmla="*/ 172 w 190"/>
                  <a:gd name="T1" fmla="*/ 2 h 79"/>
                  <a:gd name="T2" fmla="*/ 10 w 190"/>
                  <a:gd name="T3" fmla="*/ 54 h 79"/>
                  <a:gd name="T4" fmla="*/ 2 w 190"/>
                  <a:gd name="T5" fmla="*/ 70 h 79"/>
                  <a:gd name="T6" fmla="*/ 8 w 190"/>
                  <a:gd name="T7" fmla="*/ 77 h 79"/>
                  <a:gd name="T8" fmla="*/ 18 w 190"/>
                  <a:gd name="T9" fmla="*/ 78 h 79"/>
                  <a:gd name="T10" fmla="*/ 180 w 190"/>
                  <a:gd name="T11" fmla="*/ 26 h 79"/>
                  <a:gd name="T12" fmla="*/ 188 w 190"/>
                  <a:gd name="T13" fmla="*/ 10 h 79"/>
                  <a:gd name="T14" fmla="*/ 172 w 190"/>
                  <a:gd name="T15" fmla="*/ 2 h 79"/>
                  <a:gd name="T16" fmla="*/ 12 w 190"/>
                  <a:gd name="T17" fmla="*/ 58 h 79"/>
                  <a:gd name="T18" fmla="*/ 23 w 190"/>
                  <a:gd name="T19" fmla="*/ 63 h 79"/>
                  <a:gd name="T20" fmla="*/ 17 w 190"/>
                  <a:gd name="T21" fmla="*/ 74 h 79"/>
                  <a:gd name="T22" fmla="*/ 6 w 190"/>
                  <a:gd name="T23" fmla="*/ 69 h 79"/>
                  <a:gd name="T24" fmla="*/ 12 w 190"/>
                  <a:gd name="T25" fmla="*/ 58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0" h="79">
                    <a:moveTo>
                      <a:pt x="172" y="2"/>
                    </a:moveTo>
                    <a:cubicBezTo>
                      <a:pt x="10" y="54"/>
                      <a:pt x="10" y="54"/>
                      <a:pt x="10" y="54"/>
                    </a:cubicBezTo>
                    <a:cubicBezTo>
                      <a:pt x="3" y="56"/>
                      <a:pt x="0" y="63"/>
                      <a:pt x="2" y="70"/>
                    </a:cubicBezTo>
                    <a:cubicBezTo>
                      <a:pt x="3" y="73"/>
                      <a:pt x="5" y="76"/>
                      <a:pt x="8" y="77"/>
                    </a:cubicBezTo>
                    <a:cubicBezTo>
                      <a:pt x="11" y="79"/>
                      <a:pt x="15" y="79"/>
                      <a:pt x="18" y="78"/>
                    </a:cubicBezTo>
                    <a:cubicBezTo>
                      <a:pt x="180" y="26"/>
                      <a:pt x="180" y="26"/>
                      <a:pt x="180" y="26"/>
                    </a:cubicBezTo>
                    <a:cubicBezTo>
                      <a:pt x="187" y="24"/>
                      <a:pt x="190" y="17"/>
                      <a:pt x="188" y="10"/>
                    </a:cubicBezTo>
                    <a:cubicBezTo>
                      <a:pt x="186" y="3"/>
                      <a:pt x="179" y="0"/>
                      <a:pt x="172" y="2"/>
                    </a:cubicBezTo>
                    <a:close/>
                    <a:moveTo>
                      <a:pt x="12" y="58"/>
                    </a:moveTo>
                    <a:cubicBezTo>
                      <a:pt x="17" y="56"/>
                      <a:pt x="21" y="59"/>
                      <a:pt x="23" y="63"/>
                    </a:cubicBezTo>
                    <a:cubicBezTo>
                      <a:pt x="24" y="68"/>
                      <a:pt x="22" y="73"/>
                      <a:pt x="17" y="74"/>
                    </a:cubicBezTo>
                    <a:cubicBezTo>
                      <a:pt x="13" y="76"/>
                      <a:pt x="8" y="73"/>
                      <a:pt x="6" y="69"/>
                    </a:cubicBezTo>
                    <a:cubicBezTo>
                      <a:pt x="5" y="64"/>
                      <a:pt x="7" y="59"/>
                      <a:pt x="12" y="58"/>
                    </a:cubicBezTo>
                    <a:close/>
                  </a:path>
                </a:pathLst>
              </a:custGeom>
              <a:solidFill>
                <a:srgbClr val="81A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5" name="işḷiḋê">
                <a:extLst>
                  <a:ext uri="{FF2B5EF4-FFF2-40B4-BE49-F238E27FC236}">
                    <a16:creationId xmlns:a16="http://schemas.microsoft.com/office/drawing/2014/main" id="{34976CBA-EC7D-47F4-9DE7-B2E463FEDDC2}"/>
                  </a:ext>
                </a:extLst>
              </p:cNvPr>
              <p:cNvSpPr/>
              <p:nvPr/>
            </p:nvSpPr>
            <p:spPr bwMode="auto">
              <a:xfrm>
                <a:off x="5298" y="1492"/>
                <a:ext cx="392" cy="151"/>
              </a:xfrm>
              <a:custGeom>
                <a:avLst/>
                <a:gdLst>
                  <a:gd name="T0" fmla="*/ 7 w 189"/>
                  <a:gd name="T1" fmla="*/ 71 h 73"/>
                  <a:gd name="T2" fmla="*/ 1 w 189"/>
                  <a:gd name="T3" fmla="*/ 64 h 73"/>
                  <a:gd name="T4" fmla="*/ 0 w 189"/>
                  <a:gd name="T5" fmla="*/ 59 h 73"/>
                  <a:gd name="T6" fmla="*/ 6 w 189"/>
                  <a:gd name="T7" fmla="*/ 57 h 73"/>
                  <a:gd name="T8" fmla="*/ 5 w 189"/>
                  <a:gd name="T9" fmla="*/ 63 h 73"/>
                  <a:gd name="T10" fmla="*/ 16 w 189"/>
                  <a:gd name="T11" fmla="*/ 68 h 73"/>
                  <a:gd name="T12" fmla="*/ 22 w 189"/>
                  <a:gd name="T13" fmla="*/ 57 h 73"/>
                  <a:gd name="T14" fmla="*/ 19 w 189"/>
                  <a:gd name="T15" fmla="*/ 53 h 73"/>
                  <a:gd name="T16" fmla="*/ 185 w 189"/>
                  <a:gd name="T17" fmla="*/ 0 h 73"/>
                  <a:gd name="T18" fmla="*/ 187 w 189"/>
                  <a:gd name="T19" fmla="*/ 4 h 73"/>
                  <a:gd name="T20" fmla="*/ 179 w 189"/>
                  <a:gd name="T21" fmla="*/ 20 h 73"/>
                  <a:gd name="T22" fmla="*/ 17 w 189"/>
                  <a:gd name="T23" fmla="*/ 72 h 73"/>
                  <a:gd name="T24" fmla="*/ 7 w 189"/>
                  <a:gd name="T25" fmla="*/ 71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89" h="73">
                    <a:moveTo>
                      <a:pt x="7" y="71"/>
                    </a:moveTo>
                    <a:cubicBezTo>
                      <a:pt x="4" y="70"/>
                      <a:pt x="2" y="67"/>
                      <a:pt x="1" y="64"/>
                    </a:cubicBezTo>
                    <a:cubicBezTo>
                      <a:pt x="0" y="62"/>
                      <a:pt x="0" y="60"/>
                      <a:pt x="0" y="59"/>
                    </a:cubicBezTo>
                    <a:cubicBezTo>
                      <a:pt x="6" y="57"/>
                      <a:pt x="6" y="57"/>
                      <a:pt x="6" y="57"/>
                    </a:cubicBezTo>
                    <a:cubicBezTo>
                      <a:pt x="5" y="59"/>
                      <a:pt x="5" y="61"/>
                      <a:pt x="5" y="63"/>
                    </a:cubicBezTo>
                    <a:cubicBezTo>
                      <a:pt x="7" y="67"/>
                      <a:pt x="12" y="70"/>
                      <a:pt x="16" y="68"/>
                    </a:cubicBezTo>
                    <a:cubicBezTo>
                      <a:pt x="21" y="67"/>
                      <a:pt x="23" y="62"/>
                      <a:pt x="22" y="57"/>
                    </a:cubicBezTo>
                    <a:cubicBezTo>
                      <a:pt x="21" y="55"/>
                      <a:pt x="20" y="54"/>
                      <a:pt x="19" y="53"/>
                    </a:cubicBezTo>
                    <a:cubicBezTo>
                      <a:pt x="185" y="0"/>
                      <a:pt x="185" y="0"/>
                      <a:pt x="185" y="0"/>
                    </a:cubicBezTo>
                    <a:cubicBezTo>
                      <a:pt x="186" y="1"/>
                      <a:pt x="187" y="2"/>
                      <a:pt x="187" y="4"/>
                    </a:cubicBezTo>
                    <a:cubicBezTo>
                      <a:pt x="189" y="11"/>
                      <a:pt x="186" y="18"/>
                      <a:pt x="179" y="20"/>
                    </a:cubicBezTo>
                    <a:cubicBezTo>
                      <a:pt x="17" y="72"/>
                      <a:pt x="17" y="72"/>
                      <a:pt x="17" y="72"/>
                    </a:cubicBezTo>
                    <a:cubicBezTo>
                      <a:pt x="14" y="73"/>
                      <a:pt x="10" y="73"/>
                      <a:pt x="7" y="71"/>
                    </a:cubicBezTo>
                    <a:close/>
                  </a:path>
                </a:pathLst>
              </a:custGeom>
              <a:solidFill>
                <a:srgbClr val="5786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6" name="îşḷíḓè">
                <a:extLst>
                  <a:ext uri="{FF2B5EF4-FFF2-40B4-BE49-F238E27FC236}">
                    <a16:creationId xmlns:a16="http://schemas.microsoft.com/office/drawing/2014/main" id="{581BCEBA-C6A2-40A9-B392-A8AD2ADE6276}"/>
                  </a:ext>
                </a:extLst>
              </p:cNvPr>
              <p:cNvSpPr/>
              <p:nvPr/>
            </p:nvSpPr>
            <p:spPr bwMode="auto">
              <a:xfrm>
                <a:off x="5304" y="1510"/>
                <a:ext cx="384" cy="133"/>
              </a:xfrm>
              <a:custGeom>
                <a:avLst/>
                <a:gdLst>
                  <a:gd name="T0" fmla="*/ 4 w 185"/>
                  <a:gd name="T1" fmla="*/ 62 h 64"/>
                  <a:gd name="T2" fmla="*/ 0 w 185"/>
                  <a:gd name="T3" fmla="*/ 59 h 64"/>
                  <a:gd name="T4" fmla="*/ 5 w 185"/>
                  <a:gd name="T5" fmla="*/ 57 h 64"/>
                  <a:gd name="T6" fmla="*/ 13 w 185"/>
                  <a:gd name="T7" fmla="*/ 59 h 64"/>
                  <a:gd name="T8" fmla="*/ 19 w 185"/>
                  <a:gd name="T9" fmla="*/ 53 h 64"/>
                  <a:gd name="T10" fmla="*/ 185 w 185"/>
                  <a:gd name="T11" fmla="*/ 0 h 64"/>
                  <a:gd name="T12" fmla="*/ 176 w 185"/>
                  <a:gd name="T13" fmla="*/ 11 h 64"/>
                  <a:gd name="T14" fmla="*/ 14 w 185"/>
                  <a:gd name="T15" fmla="*/ 63 h 64"/>
                  <a:gd name="T16" fmla="*/ 4 w 185"/>
                  <a:gd name="T17" fmla="*/ 62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5" h="64">
                    <a:moveTo>
                      <a:pt x="4" y="62"/>
                    </a:moveTo>
                    <a:cubicBezTo>
                      <a:pt x="3" y="61"/>
                      <a:pt x="1" y="60"/>
                      <a:pt x="0" y="59"/>
                    </a:cubicBezTo>
                    <a:cubicBezTo>
                      <a:pt x="5" y="57"/>
                      <a:pt x="5" y="57"/>
                      <a:pt x="5" y="57"/>
                    </a:cubicBezTo>
                    <a:cubicBezTo>
                      <a:pt x="7" y="59"/>
                      <a:pt x="10" y="60"/>
                      <a:pt x="13" y="59"/>
                    </a:cubicBezTo>
                    <a:cubicBezTo>
                      <a:pt x="16" y="58"/>
                      <a:pt x="18" y="56"/>
                      <a:pt x="19" y="53"/>
                    </a:cubicBezTo>
                    <a:cubicBezTo>
                      <a:pt x="185" y="0"/>
                      <a:pt x="185" y="0"/>
                      <a:pt x="185" y="0"/>
                    </a:cubicBezTo>
                    <a:cubicBezTo>
                      <a:pt x="184" y="5"/>
                      <a:pt x="181" y="9"/>
                      <a:pt x="176" y="11"/>
                    </a:cubicBezTo>
                    <a:cubicBezTo>
                      <a:pt x="14" y="63"/>
                      <a:pt x="14" y="63"/>
                      <a:pt x="14" y="63"/>
                    </a:cubicBezTo>
                    <a:cubicBezTo>
                      <a:pt x="11" y="64"/>
                      <a:pt x="7" y="64"/>
                      <a:pt x="4" y="62"/>
                    </a:cubicBezTo>
                    <a:close/>
                  </a:path>
                </a:pathLst>
              </a:custGeom>
              <a:solidFill>
                <a:srgbClr val="2D68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7" name="iṣļíḋè">
                <a:extLst>
                  <a:ext uri="{FF2B5EF4-FFF2-40B4-BE49-F238E27FC236}">
                    <a16:creationId xmlns:a16="http://schemas.microsoft.com/office/drawing/2014/main" id="{E68FABF1-5C5C-4DD5-B222-485567CA5276}"/>
                  </a:ext>
                </a:extLst>
              </p:cNvPr>
              <p:cNvSpPr/>
              <p:nvPr/>
            </p:nvSpPr>
            <p:spPr bwMode="auto">
              <a:xfrm>
                <a:off x="5630" y="913"/>
                <a:ext cx="350" cy="627"/>
              </a:xfrm>
              <a:custGeom>
                <a:avLst/>
                <a:gdLst>
                  <a:gd name="T0" fmla="*/ 26 w 169"/>
                  <a:gd name="T1" fmla="*/ 293 h 302"/>
                  <a:gd name="T2" fmla="*/ 166 w 169"/>
                  <a:gd name="T3" fmla="*/ 21 h 302"/>
                  <a:gd name="T4" fmla="*/ 161 w 169"/>
                  <a:gd name="T5" fmla="*/ 4 h 302"/>
                  <a:gd name="T6" fmla="*/ 143 w 169"/>
                  <a:gd name="T7" fmla="*/ 9 h 302"/>
                  <a:gd name="T8" fmla="*/ 4 w 169"/>
                  <a:gd name="T9" fmla="*/ 281 h 302"/>
                  <a:gd name="T10" fmla="*/ 9 w 169"/>
                  <a:gd name="T11" fmla="*/ 298 h 302"/>
                  <a:gd name="T12" fmla="*/ 26 w 169"/>
                  <a:gd name="T13" fmla="*/ 293 h 302"/>
                  <a:gd name="T14" fmla="*/ 162 w 169"/>
                  <a:gd name="T15" fmla="*/ 20 h 302"/>
                  <a:gd name="T16" fmla="*/ 150 w 169"/>
                  <a:gd name="T17" fmla="*/ 24 h 302"/>
                  <a:gd name="T18" fmla="*/ 146 w 169"/>
                  <a:gd name="T19" fmla="*/ 12 h 302"/>
                  <a:gd name="T20" fmla="*/ 158 w 169"/>
                  <a:gd name="T21" fmla="*/ 8 h 302"/>
                  <a:gd name="T22" fmla="*/ 162 w 169"/>
                  <a:gd name="T23" fmla="*/ 2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9" h="302">
                    <a:moveTo>
                      <a:pt x="26" y="293"/>
                    </a:moveTo>
                    <a:cubicBezTo>
                      <a:pt x="166" y="21"/>
                      <a:pt x="166" y="21"/>
                      <a:pt x="166" y="21"/>
                    </a:cubicBezTo>
                    <a:cubicBezTo>
                      <a:pt x="169" y="15"/>
                      <a:pt x="167" y="7"/>
                      <a:pt x="161" y="4"/>
                    </a:cubicBezTo>
                    <a:cubicBezTo>
                      <a:pt x="154" y="0"/>
                      <a:pt x="147" y="3"/>
                      <a:pt x="143" y="9"/>
                    </a:cubicBezTo>
                    <a:cubicBezTo>
                      <a:pt x="4" y="281"/>
                      <a:pt x="4" y="281"/>
                      <a:pt x="4" y="281"/>
                    </a:cubicBezTo>
                    <a:cubicBezTo>
                      <a:pt x="0" y="287"/>
                      <a:pt x="3" y="295"/>
                      <a:pt x="9" y="298"/>
                    </a:cubicBezTo>
                    <a:cubicBezTo>
                      <a:pt x="15" y="302"/>
                      <a:pt x="23" y="299"/>
                      <a:pt x="26" y="293"/>
                    </a:cubicBezTo>
                    <a:close/>
                    <a:moveTo>
                      <a:pt x="162" y="20"/>
                    </a:moveTo>
                    <a:cubicBezTo>
                      <a:pt x="160" y="24"/>
                      <a:pt x="154" y="26"/>
                      <a:pt x="150" y="24"/>
                    </a:cubicBezTo>
                    <a:cubicBezTo>
                      <a:pt x="146" y="22"/>
                      <a:pt x="144" y="16"/>
                      <a:pt x="146" y="12"/>
                    </a:cubicBezTo>
                    <a:cubicBezTo>
                      <a:pt x="149" y="8"/>
                      <a:pt x="154" y="6"/>
                      <a:pt x="158" y="8"/>
                    </a:cubicBezTo>
                    <a:cubicBezTo>
                      <a:pt x="162" y="11"/>
                      <a:pt x="164" y="16"/>
                      <a:pt x="162" y="20"/>
                    </a:cubicBezTo>
                    <a:close/>
                  </a:path>
                </a:pathLst>
              </a:custGeom>
              <a:solidFill>
                <a:srgbClr val="81A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8" name="iṡľïdè">
                <a:extLst>
                  <a:ext uri="{FF2B5EF4-FFF2-40B4-BE49-F238E27FC236}">
                    <a16:creationId xmlns:a16="http://schemas.microsoft.com/office/drawing/2014/main" id="{45D11EE4-0201-4ECB-BFAF-1C345D026C59}"/>
                  </a:ext>
                </a:extLst>
              </p:cNvPr>
              <p:cNvSpPr/>
              <p:nvPr/>
            </p:nvSpPr>
            <p:spPr bwMode="auto">
              <a:xfrm>
                <a:off x="5630" y="913"/>
                <a:ext cx="340" cy="622"/>
              </a:xfrm>
              <a:custGeom>
                <a:avLst/>
                <a:gdLst>
                  <a:gd name="T0" fmla="*/ 161 w 164"/>
                  <a:gd name="T1" fmla="*/ 4 h 300"/>
                  <a:gd name="T2" fmla="*/ 164 w 164"/>
                  <a:gd name="T3" fmla="*/ 7 h 300"/>
                  <a:gd name="T4" fmla="*/ 162 w 164"/>
                  <a:gd name="T5" fmla="*/ 12 h 300"/>
                  <a:gd name="T6" fmla="*/ 158 w 164"/>
                  <a:gd name="T7" fmla="*/ 8 h 300"/>
                  <a:gd name="T8" fmla="*/ 146 w 164"/>
                  <a:gd name="T9" fmla="*/ 12 h 300"/>
                  <a:gd name="T10" fmla="*/ 150 w 164"/>
                  <a:gd name="T11" fmla="*/ 24 h 300"/>
                  <a:gd name="T12" fmla="*/ 155 w 164"/>
                  <a:gd name="T13" fmla="*/ 25 h 300"/>
                  <a:gd name="T14" fmla="*/ 14 w 164"/>
                  <a:gd name="T15" fmla="*/ 300 h 300"/>
                  <a:gd name="T16" fmla="*/ 9 w 164"/>
                  <a:gd name="T17" fmla="*/ 298 h 300"/>
                  <a:gd name="T18" fmla="*/ 4 w 164"/>
                  <a:gd name="T19" fmla="*/ 281 h 300"/>
                  <a:gd name="T20" fmla="*/ 143 w 164"/>
                  <a:gd name="T21" fmla="*/ 9 h 300"/>
                  <a:gd name="T22" fmla="*/ 161 w 164"/>
                  <a:gd name="T23" fmla="*/ 4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64" h="300">
                    <a:moveTo>
                      <a:pt x="161" y="4"/>
                    </a:moveTo>
                    <a:cubicBezTo>
                      <a:pt x="162" y="4"/>
                      <a:pt x="163" y="5"/>
                      <a:pt x="164" y="7"/>
                    </a:cubicBezTo>
                    <a:cubicBezTo>
                      <a:pt x="162" y="12"/>
                      <a:pt x="162" y="12"/>
                      <a:pt x="162" y="12"/>
                    </a:cubicBezTo>
                    <a:cubicBezTo>
                      <a:pt x="161" y="10"/>
                      <a:pt x="160" y="9"/>
                      <a:pt x="158" y="8"/>
                    </a:cubicBezTo>
                    <a:cubicBezTo>
                      <a:pt x="154" y="6"/>
                      <a:pt x="149" y="8"/>
                      <a:pt x="146" y="12"/>
                    </a:cubicBezTo>
                    <a:cubicBezTo>
                      <a:pt x="144" y="16"/>
                      <a:pt x="146" y="22"/>
                      <a:pt x="150" y="24"/>
                    </a:cubicBezTo>
                    <a:cubicBezTo>
                      <a:pt x="152" y="25"/>
                      <a:pt x="153" y="25"/>
                      <a:pt x="155" y="25"/>
                    </a:cubicBezTo>
                    <a:cubicBezTo>
                      <a:pt x="14" y="300"/>
                      <a:pt x="14" y="300"/>
                      <a:pt x="14" y="300"/>
                    </a:cubicBezTo>
                    <a:cubicBezTo>
                      <a:pt x="12" y="300"/>
                      <a:pt x="11" y="299"/>
                      <a:pt x="9" y="298"/>
                    </a:cubicBezTo>
                    <a:cubicBezTo>
                      <a:pt x="3" y="295"/>
                      <a:pt x="0" y="287"/>
                      <a:pt x="4" y="281"/>
                    </a:cubicBezTo>
                    <a:cubicBezTo>
                      <a:pt x="143" y="9"/>
                      <a:pt x="143" y="9"/>
                      <a:pt x="143" y="9"/>
                    </a:cubicBezTo>
                    <a:cubicBezTo>
                      <a:pt x="147" y="3"/>
                      <a:pt x="154" y="0"/>
                      <a:pt x="161" y="4"/>
                    </a:cubicBezTo>
                    <a:close/>
                  </a:path>
                </a:pathLst>
              </a:custGeom>
              <a:solidFill>
                <a:srgbClr val="5786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9" name="iŝļíḓê">
                <a:extLst>
                  <a:ext uri="{FF2B5EF4-FFF2-40B4-BE49-F238E27FC236}">
                    <a16:creationId xmlns:a16="http://schemas.microsoft.com/office/drawing/2014/main" id="{C8F08EBF-457B-404A-A76B-59DE7829C7B5}"/>
                  </a:ext>
                </a:extLst>
              </p:cNvPr>
              <p:cNvSpPr/>
              <p:nvPr/>
            </p:nvSpPr>
            <p:spPr bwMode="auto">
              <a:xfrm>
                <a:off x="5632" y="917"/>
                <a:ext cx="317" cy="606"/>
              </a:xfrm>
              <a:custGeom>
                <a:avLst/>
                <a:gdLst>
                  <a:gd name="T0" fmla="*/ 153 w 153"/>
                  <a:gd name="T1" fmla="*/ 0 h 292"/>
                  <a:gd name="T2" fmla="*/ 151 w 153"/>
                  <a:gd name="T3" fmla="*/ 6 h 292"/>
                  <a:gd name="T4" fmla="*/ 145 w 153"/>
                  <a:gd name="T5" fmla="*/ 10 h 292"/>
                  <a:gd name="T6" fmla="*/ 145 w 153"/>
                  <a:gd name="T7" fmla="*/ 17 h 292"/>
                  <a:gd name="T8" fmla="*/ 3 w 153"/>
                  <a:gd name="T9" fmla="*/ 292 h 292"/>
                  <a:gd name="T10" fmla="*/ 3 w 153"/>
                  <a:gd name="T11" fmla="*/ 279 h 292"/>
                  <a:gd name="T12" fmla="*/ 142 w 153"/>
                  <a:gd name="T13" fmla="*/ 7 h 292"/>
                  <a:gd name="T14" fmla="*/ 153 w 153"/>
                  <a:gd name="T15" fmla="*/ 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3" h="292">
                    <a:moveTo>
                      <a:pt x="153" y="0"/>
                    </a:moveTo>
                    <a:cubicBezTo>
                      <a:pt x="151" y="6"/>
                      <a:pt x="151" y="6"/>
                      <a:pt x="151" y="6"/>
                    </a:cubicBezTo>
                    <a:cubicBezTo>
                      <a:pt x="148" y="7"/>
                      <a:pt x="147" y="8"/>
                      <a:pt x="145" y="10"/>
                    </a:cubicBezTo>
                    <a:cubicBezTo>
                      <a:pt x="144" y="12"/>
                      <a:pt x="144" y="15"/>
                      <a:pt x="145" y="17"/>
                    </a:cubicBezTo>
                    <a:cubicBezTo>
                      <a:pt x="3" y="292"/>
                      <a:pt x="3" y="292"/>
                      <a:pt x="3" y="292"/>
                    </a:cubicBezTo>
                    <a:cubicBezTo>
                      <a:pt x="1" y="288"/>
                      <a:pt x="0" y="283"/>
                      <a:pt x="3" y="279"/>
                    </a:cubicBezTo>
                    <a:cubicBezTo>
                      <a:pt x="142" y="7"/>
                      <a:pt x="142" y="7"/>
                      <a:pt x="142" y="7"/>
                    </a:cubicBezTo>
                    <a:cubicBezTo>
                      <a:pt x="145" y="3"/>
                      <a:pt x="149" y="0"/>
                      <a:pt x="153" y="0"/>
                    </a:cubicBezTo>
                    <a:close/>
                  </a:path>
                </a:pathLst>
              </a:custGeom>
              <a:solidFill>
                <a:srgbClr val="2D68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0" name="ïŝ1ïḓè">
                <a:extLst>
                  <a:ext uri="{FF2B5EF4-FFF2-40B4-BE49-F238E27FC236}">
                    <a16:creationId xmlns:a16="http://schemas.microsoft.com/office/drawing/2014/main" id="{551DBE6B-5CA1-43BE-92D1-24AC836DBFAE}"/>
                  </a:ext>
                </a:extLst>
              </p:cNvPr>
              <p:cNvSpPr/>
              <p:nvPr/>
            </p:nvSpPr>
            <p:spPr bwMode="auto">
              <a:xfrm>
                <a:off x="5630" y="1475"/>
                <a:ext cx="64" cy="65"/>
              </a:xfrm>
              <a:custGeom>
                <a:avLst/>
                <a:gdLst>
                  <a:gd name="T0" fmla="*/ 3 w 31"/>
                  <a:gd name="T1" fmla="*/ 9 h 31"/>
                  <a:gd name="T2" fmla="*/ 9 w 31"/>
                  <a:gd name="T3" fmla="*/ 27 h 31"/>
                  <a:gd name="T4" fmla="*/ 27 w 31"/>
                  <a:gd name="T5" fmla="*/ 21 h 31"/>
                  <a:gd name="T6" fmla="*/ 22 w 31"/>
                  <a:gd name="T7" fmla="*/ 3 h 31"/>
                  <a:gd name="T8" fmla="*/ 3 w 31"/>
                  <a:gd name="T9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1">
                    <a:moveTo>
                      <a:pt x="3" y="9"/>
                    </a:moveTo>
                    <a:cubicBezTo>
                      <a:pt x="0" y="16"/>
                      <a:pt x="2" y="24"/>
                      <a:pt x="9" y="27"/>
                    </a:cubicBezTo>
                    <a:cubicBezTo>
                      <a:pt x="16" y="31"/>
                      <a:pt x="24" y="28"/>
                      <a:pt x="27" y="21"/>
                    </a:cubicBezTo>
                    <a:cubicBezTo>
                      <a:pt x="31" y="15"/>
                      <a:pt x="28" y="6"/>
                      <a:pt x="22" y="3"/>
                    </a:cubicBezTo>
                    <a:cubicBezTo>
                      <a:pt x="15" y="0"/>
                      <a:pt x="7" y="2"/>
                      <a:pt x="3" y="9"/>
                    </a:cubicBezTo>
                    <a:close/>
                  </a:path>
                </a:pathLst>
              </a:custGeom>
              <a:solidFill>
                <a:srgbClr val="2D68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1" name="ïS1ídê">
                <a:extLst>
                  <a:ext uri="{FF2B5EF4-FFF2-40B4-BE49-F238E27FC236}">
                    <a16:creationId xmlns:a16="http://schemas.microsoft.com/office/drawing/2014/main" id="{1EF15554-E943-4493-ACE6-7ACC0AF0D525}"/>
                  </a:ext>
                </a:extLst>
              </p:cNvPr>
              <p:cNvSpPr/>
              <p:nvPr/>
            </p:nvSpPr>
            <p:spPr bwMode="auto">
              <a:xfrm>
                <a:off x="5630" y="1471"/>
                <a:ext cx="66" cy="64"/>
              </a:xfrm>
              <a:custGeom>
                <a:avLst/>
                <a:gdLst>
                  <a:gd name="T0" fmla="*/ 4 w 32"/>
                  <a:gd name="T1" fmla="*/ 9 h 31"/>
                  <a:gd name="T2" fmla="*/ 10 w 32"/>
                  <a:gd name="T3" fmla="*/ 28 h 31"/>
                  <a:gd name="T4" fmla="*/ 28 w 32"/>
                  <a:gd name="T5" fmla="*/ 22 h 31"/>
                  <a:gd name="T6" fmla="*/ 22 w 32"/>
                  <a:gd name="T7" fmla="*/ 4 h 31"/>
                  <a:gd name="T8" fmla="*/ 4 w 32"/>
                  <a:gd name="T9" fmla="*/ 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1">
                    <a:moveTo>
                      <a:pt x="4" y="9"/>
                    </a:moveTo>
                    <a:cubicBezTo>
                      <a:pt x="0" y="16"/>
                      <a:pt x="3" y="24"/>
                      <a:pt x="10" y="28"/>
                    </a:cubicBezTo>
                    <a:cubicBezTo>
                      <a:pt x="16" y="31"/>
                      <a:pt x="25" y="29"/>
                      <a:pt x="28" y="22"/>
                    </a:cubicBezTo>
                    <a:cubicBezTo>
                      <a:pt x="32" y="15"/>
                      <a:pt x="29" y="7"/>
                      <a:pt x="22" y="4"/>
                    </a:cubicBezTo>
                    <a:cubicBezTo>
                      <a:pt x="16" y="0"/>
                      <a:pt x="7" y="3"/>
                      <a:pt x="4" y="9"/>
                    </a:cubicBezTo>
                    <a:close/>
                  </a:path>
                </a:pathLst>
              </a:custGeom>
              <a:solidFill>
                <a:srgbClr val="5786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2" name="ïšḷiḓè">
                <a:extLst>
                  <a:ext uri="{FF2B5EF4-FFF2-40B4-BE49-F238E27FC236}">
                    <a16:creationId xmlns:a16="http://schemas.microsoft.com/office/drawing/2014/main" id="{557DDD3E-5BB7-4E1E-B0D8-4D49203F536F}"/>
                  </a:ext>
                </a:extLst>
              </p:cNvPr>
              <p:cNvSpPr/>
              <p:nvPr/>
            </p:nvSpPr>
            <p:spPr bwMode="auto">
              <a:xfrm>
                <a:off x="1795" y="2"/>
                <a:ext cx="817" cy="1326"/>
              </a:xfrm>
              <a:custGeom>
                <a:avLst/>
                <a:gdLst>
                  <a:gd name="T0" fmla="*/ 817 w 817"/>
                  <a:gd name="T1" fmla="*/ 884 h 1326"/>
                  <a:gd name="T2" fmla="*/ 724 w 817"/>
                  <a:gd name="T3" fmla="*/ 1326 h 1326"/>
                  <a:gd name="T4" fmla="*/ 0 w 817"/>
                  <a:gd name="T5" fmla="*/ 442 h 1326"/>
                  <a:gd name="T6" fmla="*/ 94 w 817"/>
                  <a:gd name="T7" fmla="*/ 0 h 1326"/>
                  <a:gd name="T8" fmla="*/ 817 w 817"/>
                  <a:gd name="T9" fmla="*/ 884 h 1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7" h="1326">
                    <a:moveTo>
                      <a:pt x="817" y="884"/>
                    </a:moveTo>
                    <a:lnTo>
                      <a:pt x="724" y="1326"/>
                    </a:lnTo>
                    <a:lnTo>
                      <a:pt x="0" y="442"/>
                    </a:lnTo>
                    <a:lnTo>
                      <a:pt x="94" y="0"/>
                    </a:lnTo>
                    <a:lnTo>
                      <a:pt x="817" y="88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3" name="íṣ1íḋè">
                <a:extLst>
                  <a:ext uri="{FF2B5EF4-FFF2-40B4-BE49-F238E27FC236}">
                    <a16:creationId xmlns:a16="http://schemas.microsoft.com/office/drawing/2014/main" id="{98D142BB-D0F9-4114-BF8B-A8E44AC404D6}"/>
                  </a:ext>
                </a:extLst>
              </p:cNvPr>
              <p:cNvSpPr/>
              <p:nvPr/>
            </p:nvSpPr>
            <p:spPr bwMode="auto">
              <a:xfrm>
                <a:off x="1835" y="50"/>
                <a:ext cx="738" cy="1230"/>
              </a:xfrm>
              <a:custGeom>
                <a:avLst/>
                <a:gdLst>
                  <a:gd name="T0" fmla="*/ 738 w 738"/>
                  <a:gd name="T1" fmla="*/ 788 h 1230"/>
                  <a:gd name="T2" fmla="*/ 645 w 738"/>
                  <a:gd name="T3" fmla="*/ 1230 h 1230"/>
                  <a:gd name="T4" fmla="*/ 0 w 738"/>
                  <a:gd name="T5" fmla="*/ 442 h 1230"/>
                  <a:gd name="T6" fmla="*/ 93 w 738"/>
                  <a:gd name="T7" fmla="*/ 0 h 1230"/>
                  <a:gd name="T8" fmla="*/ 738 w 738"/>
                  <a:gd name="T9" fmla="*/ 788 h 1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8" h="1230">
                    <a:moveTo>
                      <a:pt x="738" y="788"/>
                    </a:moveTo>
                    <a:lnTo>
                      <a:pt x="645" y="1230"/>
                    </a:lnTo>
                    <a:lnTo>
                      <a:pt x="0" y="442"/>
                    </a:lnTo>
                    <a:lnTo>
                      <a:pt x="93" y="0"/>
                    </a:lnTo>
                    <a:lnTo>
                      <a:pt x="738" y="788"/>
                    </a:lnTo>
                    <a:close/>
                  </a:path>
                </a:pathLst>
              </a:custGeom>
              <a:solidFill>
                <a:srgbClr val="F0D6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4" name="íśḷídé">
                <a:extLst>
                  <a:ext uri="{FF2B5EF4-FFF2-40B4-BE49-F238E27FC236}">
                    <a16:creationId xmlns:a16="http://schemas.microsoft.com/office/drawing/2014/main" id="{DDFADA46-C707-4A10-B677-669E50FD9F61}"/>
                  </a:ext>
                </a:extLst>
              </p:cNvPr>
              <p:cNvSpPr/>
              <p:nvPr/>
            </p:nvSpPr>
            <p:spPr bwMode="auto">
              <a:xfrm>
                <a:off x="1358" y="444"/>
                <a:ext cx="1161" cy="1243"/>
              </a:xfrm>
              <a:custGeom>
                <a:avLst/>
                <a:gdLst>
                  <a:gd name="T0" fmla="*/ 1161 w 1161"/>
                  <a:gd name="T1" fmla="*/ 884 h 1243"/>
                  <a:gd name="T2" fmla="*/ 721 w 1161"/>
                  <a:gd name="T3" fmla="*/ 1243 h 1243"/>
                  <a:gd name="T4" fmla="*/ 0 w 1161"/>
                  <a:gd name="T5" fmla="*/ 359 h 1243"/>
                  <a:gd name="T6" fmla="*/ 437 w 1161"/>
                  <a:gd name="T7" fmla="*/ 0 h 1243"/>
                  <a:gd name="T8" fmla="*/ 1161 w 1161"/>
                  <a:gd name="T9" fmla="*/ 884 h 1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1" h="1243">
                    <a:moveTo>
                      <a:pt x="1161" y="884"/>
                    </a:moveTo>
                    <a:lnTo>
                      <a:pt x="721" y="1243"/>
                    </a:lnTo>
                    <a:lnTo>
                      <a:pt x="0" y="359"/>
                    </a:lnTo>
                    <a:lnTo>
                      <a:pt x="437" y="0"/>
                    </a:lnTo>
                    <a:lnTo>
                      <a:pt x="1161" y="884"/>
                    </a:lnTo>
                    <a:close/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5" name="is1ïḋê">
                <a:extLst>
                  <a:ext uri="{FF2B5EF4-FFF2-40B4-BE49-F238E27FC236}">
                    <a16:creationId xmlns:a16="http://schemas.microsoft.com/office/drawing/2014/main" id="{D50BF3A8-B730-466C-8FFE-A90BFE99EAC6}"/>
                  </a:ext>
                </a:extLst>
              </p:cNvPr>
              <p:cNvSpPr/>
              <p:nvPr/>
            </p:nvSpPr>
            <p:spPr bwMode="auto">
              <a:xfrm>
                <a:off x="1395" y="492"/>
                <a:ext cx="1085" cy="1147"/>
              </a:xfrm>
              <a:custGeom>
                <a:avLst/>
                <a:gdLst>
                  <a:gd name="T0" fmla="*/ 1085 w 1085"/>
                  <a:gd name="T1" fmla="*/ 788 h 1147"/>
                  <a:gd name="T2" fmla="*/ 647 w 1085"/>
                  <a:gd name="T3" fmla="*/ 1147 h 1147"/>
                  <a:gd name="T4" fmla="*/ 0 w 1085"/>
                  <a:gd name="T5" fmla="*/ 359 h 1147"/>
                  <a:gd name="T6" fmla="*/ 440 w 1085"/>
                  <a:gd name="T7" fmla="*/ 0 h 1147"/>
                  <a:gd name="T8" fmla="*/ 1085 w 1085"/>
                  <a:gd name="T9" fmla="*/ 788 h 1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5" h="1147">
                    <a:moveTo>
                      <a:pt x="1085" y="788"/>
                    </a:moveTo>
                    <a:lnTo>
                      <a:pt x="647" y="1147"/>
                    </a:lnTo>
                    <a:lnTo>
                      <a:pt x="0" y="359"/>
                    </a:lnTo>
                    <a:lnTo>
                      <a:pt x="440" y="0"/>
                    </a:lnTo>
                    <a:lnTo>
                      <a:pt x="1085" y="788"/>
                    </a:lnTo>
                    <a:close/>
                  </a:path>
                </a:pathLst>
              </a:custGeom>
              <a:solidFill>
                <a:srgbClr val="C49A6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6" name="iṡḷiḓe">
                <a:extLst>
                  <a:ext uri="{FF2B5EF4-FFF2-40B4-BE49-F238E27FC236}">
                    <a16:creationId xmlns:a16="http://schemas.microsoft.com/office/drawing/2014/main" id="{1285C25C-5538-4352-B839-8EE8E64221C9}"/>
                  </a:ext>
                </a:extLst>
              </p:cNvPr>
              <p:cNvSpPr/>
              <p:nvPr/>
            </p:nvSpPr>
            <p:spPr bwMode="auto">
              <a:xfrm>
                <a:off x="1136" y="803"/>
                <a:ext cx="943" cy="1363"/>
              </a:xfrm>
              <a:custGeom>
                <a:avLst/>
                <a:gdLst>
                  <a:gd name="T0" fmla="*/ 943 w 943"/>
                  <a:gd name="T1" fmla="*/ 884 h 1363"/>
                  <a:gd name="T2" fmla="*/ 723 w 943"/>
                  <a:gd name="T3" fmla="*/ 1363 h 1363"/>
                  <a:gd name="T4" fmla="*/ 0 w 943"/>
                  <a:gd name="T5" fmla="*/ 479 h 1363"/>
                  <a:gd name="T6" fmla="*/ 222 w 943"/>
                  <a:gd name="T7" fmla="*/ 0 h 1363"/>
                  <a:gd name="T8" fmla="*/ 943 w 943"/>
                  <a:gd name="T9" fmla="*/ 884 h 1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3" h="1363">
                    <a:moveTo>
                      <a:pt x="943" y="884"/>
                    </a:moveTo>
                    <a:lnTo>
                      <a:pt x="723" y="1363"/>
                    </a:lnTo>
                    <a:lnTo>
                      <a:pt x="0" y="479"/>
                    </a:lnTo>
                    <a:lnTo>
                      <a:pt x="222" y="0"/>
                    </a:lnTo>
                    <a:lnTo>
                      <a:pt x="943" y="88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7" name="íšľíďè">
                <a:extLst>
                  <a:ext uri="{FF2B5EF4-FFF2-40B4-BE49-F238E27FC236}">
                    <a16:creationId xmlns:a16="http://schemas.microsoft.com/office/drawing/2014/main" id="{0A0E6FB5-3451-49AC-B036-EC07D7B33B26}"/>
                  </a:ext>
                </a:extLst>
              </p:cNvPr>
              <p:cNvSpPr/>
              <p:nvPr/>
            </p:nvSpPr>
            <p:spPr bwMode="auto">
              <a:xfrm>
                <a:off x="1175" y="851"/>
                <a:ext cx="867" cy="1267"/>
              </a:xfrm>
              <a:custGeom>
                <a:avLst/>
                <a:gdLst>
                  <a:gd name="T0" fmla="*/ 867 w 867"/>
                  <a:gd name="T1" fmla="*/ 788 h 1267"/>
                  <a:gd name="T2" fmla="*/ 645 w 867"/>
                  <a:gd name="T3" fmla="*/ 1267 h 1267"/>
                  <a:gd name="T4" fmla="*/ 0 w 867"/>
                  <a:gd name="T5" fmla="*/ 479 h 1267"/>
                  <a:gd name="T6" fmla="*/ 220 w 867"/>
                  <a:gd name="T7" fmla="*/ 0 h 1267"/>
                  <a:gd name="T8" fmla="*/ 867 w 867"/>
                  <a:gd name="T9" fmla="*/ 788 h 1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7" h="1267">
                    <a:moveTo>
                      <a:pt x="867" y="788"/>
                    </a:moveTo>
                    <a:lnTo>
                      <a:pt x="645" y="1267"/>
                    </a:lnTo>
                    <a:lnTo>
                      <a:pt x="0" y="479"/>
                    </a:lnTo>
                    <a:lnTo>
                      <a:pt x="220" y="0"/>
                    </a:lnTo>
                    <a:lnTo>
                      <a:pt x="867" y="788"/>
                    </a:lnTo>
                    <a:close/>
                  </a:path>
                </a:pathLst>
              </a:custGeom>
              <a:solidFill>
                <a:srgbClr val="F0D6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8" name="îšḻíde">
                <a:extLst>
                  <a:ext uri="{FF2B5EF4-FFF2-40B4-BE49-F238E27FC236}">
                    <a16:creationId xmlns:a16="http://schemas.microsoft.com/office/drawing/2014/main" id="{447FE6AD-C2DE-43F2-9C42-88A58E93240C}"/>
                  </a:ext>
                </a:extLst>
              </p:cNvPr>
              <p:cNvSpPr/>
              <p:nvPr/>
            </p:nvSpPr>
            <p:spPr bwMode="auto">
              <a:xfrm>
                <a:off x="1998" y="135"/>
                <a:ext cx="525" cy="1079"/>
              </a:xfrm>
              <a:custGeom>
                <a:avLst/>
                <a:gdLst>
                  <a:gd name="T0" fmla="*/ 426 w 525"/>
                  <a:gd name="T1" fmla="*/ 1079 h 1079"/>
                  <a:gd name="T2" fmla="*/ 525 w 525"/>
                  <a:gd name="T3" fmla="*/ 641 h 1079"/>
                  <a:gd name="T4" fmla="*/ 0 w 525"/>
                  <a:gd name="T5" fmla="*/ 0 h 1079"/>
                  <a:gd name="T6" fmla="*/ 328 w 525"/>
                  <a:gd name="T7" fmla="*/ 956 h 1079"/>
                  <a:gd name="T8" fmla="*/ 426 w 525"/>
                  <a:gd name="T9" fmla="*/ 1079 h 10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5" h="1079">
                    <a:moveTo>
                      <a:pt x="426" y="1079"/>
                    </a:moveTo>
                    <a:lnTo>
                      <a:pt x="525" y="641"/>
                    </a:lnTo>
                    <a:lnTo>
                      <a:pt x="0" y="0"/>
                    </a:lnTo>
                    <a:lnTo>
                      <a:pt x="328" y="956"/>
                    </a:lnTo>
                    <a:lnTo>
                      <a:pt x="426" y="1079"/>
                    </a:lnTo>
                    <a:close/>
                  </a:path>
                </a:pathLst>
              </a:custGeom>
              <a:solidFill>
                <a:srgbClr val="6498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9" name="ïŝľîḍé">
                <a:extLst>
                  <a:ext uri="{FF2B5EF4-FFF2-40B4-BE49-F238E27FC236}">
                    <a16:creationId xmlns:a16="http://schemas.microsoft.com/office/drawing/2014/main" id="{53809C13-651B-488F-B391-1048B3217C23}"/>
                  </a:ext>
                </a:extLst>
              </p:cNvPr>
              <p:cNvSpPr/>
              <p:nvPr/>
            </p:nvSpPr>
            <p:spPr bwMode="auto">
              <a:xfrm>
                <a:off x="1480" y="595"/>
                <a:ext cx="489" cy="422"/>
              </a:xfrm>
              <a:custGeom>
                <a:avLst/>
                <a:gdLst>
                  <a:gd name="T0" fmla="*/ 489 w 489"/>
                  <a:gd name="T1" fmla="*/ 63 h 422"/>
                  <a:gd name="T2" fmla="*/ 52 w 489"/>
                  <a:gd name="T3" fmla="*/ 422 h 422"/>
                  <a:gd name="T4" fmla="*/ 0 w 489"/>
                  <a:gd name="T5" fmla="*/ 359 h 422"/>
                  <a:gd name="T6" fmla="*/ 440 w 489"/>
                  <a:gd name="T7" fmla="*/ 0 h 422"/>
                  <a:gd name="T8" fmla="*/ 489 w 489"/>
                  <a:gd name="T9" fmla="*/ 63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9" h="422">
                    <a:moveTo>
                      <a:pt x="489" y="63"/>
                    </a:moveTo>
                    <a:lnTo>
                      <a:pt x="52" y="422"/>
                    </a:lnTo>
                    <a:lnTo>
                      <a:pt x="0" y="359"/>
                    </a:lnTo>
                    <a:lnTo>
                      <a:pt x="440" y="0"/>
                    </a:lnTo>
                    <a:lnTo>
                      <a:pt x="489" y="63"/>
                    </a:lnTo>
                    <a:close/>
                  </a:path>
                </a:pathLst>
              </a:custGeom>
              <a:solidFill>
                <a:srgbClr val="2D68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0" name="íṡḻíḋê">
                <a:extLst>
                  <a:ext uri="{FF2B5EF4-FFF2-40B4-BE49-F238E27FC236}">
                    <a16:creationId xmlns:a16="http://schemas.microsoft.com/office/drawing/2014/main" id="{692AC0FC-C94B-4D10-82BC-5AAC60E7DB4F}"/>
                  </a:ext>
                </a:extLst>
              </p:cNvPr>
              <p:cNvSpPr/>
              <p:nvPr/>
            </p:nvSpPr>
            <p:spPr bwMode="auto">
              <a:xfrm>
                <a:off x="1260" y="954"/>
                <a:ext cx="272" cy="542"/>
              </a:xfrm>
              <a:custGeom>
                <a:avLst/>
                <a:gdLst>
                  <a:gd name="T0" fmla="*/ 52 w 272"/>
                  <a:gd name="T1" fmla="*/ 542 h 542"/>
                  <a:gd name="T2" fmla="*/ 272 w 272"/>
                  <a:gd name="T3" fmla="*/ 63 h 542"/>
                  <a:gd name="T4" fmla="*/ 220 w 272"/>
                  <a:gd name="T5" fmla="*/ 0 h 542"/>
                  <a:gd name="T6" fmla="*/ 0 w 272"/>
                  <a:gd name="T7" fmla="*/ 480 h 542"/>
                  <a:gd name="T8" fmla="*/ 52 w 272"/>
                  <a:gd name="T9" fmla="*/ 542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2" h="542">
                    <a:moveTo>
                      <a:pt x="52" y="542"/>
                    </a:moveTo>
                    <a:lnTo>
                      <a:pt x="272" y="63"/>
                    </a:lnTo>
                    <a:lnTo>
                      <a:pt x="220" y="0"/>
                    </a:lnTo>
                    <a:lnTo>
                      <a:pt x="0" y="480"/>
                    </a:lnTo>
                    <a:lnTo>
                      <a:pt x="52" y="542"/>
                    </a:lnTo>
                    <a:close/>
                  </a:path>
                </a:pathLst>
              </a:custGeom>
              <a:solidFill>
                <a:srgbClr val="6498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1" name="ïSļîdè">
                <a:extLst>
                  <a:ext uri="{FF2B5EF4-FFF2-40B4-BE49-F238E27FC236}">
                    <a16:creationId xmlns:a16="http://schemas.microsoft.com/office/drawing/2014/main" id="{56C32A0D-A0FC-4505-A942-D52A7FA66509}"/>
                  </a:ext>
                </a:extLst>
              </p:cNvPr>
              <p:cNvSpPr/>
              <p:nvPr/>
            </p:nvSpPr>
            <p:spPr bwMode="auto">
              <a:xfrm>
                <a:off x="1920" y="135"/>
                <a:ext cx="128" cy="523"/>
              </a:xfrm>
              <a:custGeom>
                <a:avLst/>
                <a:gdLst>
                  <a:gd name="T0" fmla="*/ 49 w 128"/>
                  <a:gd name="T1" fmla="*/ 523 h 523"/>
                  <a:gd name="T2" fmla="*/ 128 w 128"/>
                  <a:gd name="T3" fmla="*/ 62 h 523"/>
                  <a:gd name="T4" fmla="*/ 78 w 128"/>
                  <a:gd name="T5" fmla="*/ 0 h 523"/>
                  <a:gd name="T6" fmla="*/ 0 w 128"/>
                  <a:gd name="T7" fmla="*/ 460 h 523"/>
                  <a:gd name="T8" fmla="*/ 49 w 128"/>
                  <a:gd name="T9" fmla="*/ 523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523">
                    <a:moveTo>
                      <a:pt x="49" y="523"/>
                    </a:moveTo>
                    <a:lnTo>
                      <a:pt x="128" y="62"/>
                    </a:lnTo>
                    <a:lnTo>
                      <a:pt x="78" y="0"/>
                    </a:lnTo>
                    <a:lnTo>
                      <a:pt x="0" y="460"/>
                    </a:lnTo>
                    <a:lnTo>
                      <a:pt x="49" y="523"/>
                    </a:lnTo>
                    <a:close/>
                  </a:path>
                </a:pathLst>
              </a:custGeom>
              <a:solidFill>
                <a:srgbClr val="6498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2" name="í$ḻïďè">
                <a:extLst>
                  <a:ext uri="{FF2B5EF4-FFF2-40B4-BE49-F238E27FC236}">
                    <a16:creationId xmlns:a16="http://schemas.microsoft.com/office/drawing/2014/main" id="{2AE91135-27D9-4D5A-951A-932F635D53D6}"/>
                  </a:ext>
                </a:extLst>
              </p:cNvPr>
              <p:cNvSpPr/>
              <p:nvPr/>
            </p:nvSpPr>
            <p:spPr bwMode="auto">
              <a:xfrm>
                <a:off x="1926" y="1139"/>
                <a:ext cx="554" cy="500"/>
              </a:xfrm>
              <a:custGeom>
                <a:avLst/>
                <a:gdLst>
                  <a:gd name="T0" fmla="*/ 0 w 554"/>
                  <a:gd name="T1" fmla="*/ 359 h 500"/>
                  <a:gd name="T2" fmla="*/ 439 w 554"/>
                  <a:gd name="T3" fmla="*/ 0 h 500"/>
                  <a:gd name="T4" fmla="*/ 554 w 554"/>
                  <a:gd name="T5" fmla="*/ 141 h 500"/>
                  <a:gd name="T6" fmla="*/ 116 w 554"/>
                  <a:gd name="T7" fmla="*/ 500 h 500"/>
                  <a:gd name="T8" fmla="*/ 0 w 554"/>
                  <a:gd name="T9" fmla="*/ 359 h 5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4" h="500">
                    <a:moveTo>
                      <a:pt x="0" y="359"/>
                    </a:moveTo>
                    <a:lnTo>
                      <a:pt x="439" y="0"/>
                    </a:lnTo>
                    <a:lnTo>
                      <a:pt x="554" y="141"/>
                    </a:lnTo>
                    <a:lnTo>
                      <a:pt x="116" y="500"/>
                    </a:lnTo>
                    <a:lnTo>
                      <a:pt x="0" y="359"/>
                    </a:lnTo>
                    <a:close/>
                  </a:path>
                </a:pathLst>
              </a:custGeom>
              <a:solidFill>
                <a:srgbClr val="8AC4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3" name="işľîḓe">
                <a:extLst>
                  <a:ext uri="{FF2B5EF4-FFF2-40B4-BE49-F238E27FC236}">
                    <a16:creationId xmlns:a16="http://schemas.microsoft.com/office/drawing/2014/main" id="{2182B022-DC30-457C-9BC1-DF4FA6F2F1AC}"/>
                  </a:ext>
                </a:extLst>
              </p:cNvPr>
              <p:cNvSpPr/>
              <p:nvPr/>
            </p:nvSpPr>
            <p:spPr bwMode="auto">
              <a:xfrm>
                <a:off x="1886" y="1091"/>
                <a:ext cx="538" cy="482"/>
              </a:xfrm>
              <a:custGeom>
                <a:avLst/>
                <a:gdLst>
                  <a:gd name="T0" fmla="*/ 100 w 538"/>
                  <a:gd name="T1" fmla="*/ 482 h 482"/>
                  <a:gd name="T2" fmla="*/ 538 w 538"/>
                  <a:gd name="T3" fmla="*/ 123 h 482"/>
                  <a:gd name="T4" fmla="*/ 440 w 538"/>
                  <a:gd name="T5" fmla="*/ 0 h 482"/>
                  <a:gd name="T6" fmla="*/ 0 w 538"/>
                  <a:gd name="T7" fmla="*/ 359 h 482"/>
                  <a:gd name="T8" fmla="*/ 100 w 538"/>
                  <a:gd name="T9" fmla="*/ 48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8" h="482">
                    <a:moveTo>
                      <a:pt x="100" y="482"/>
                    </a:moveTo>
                    <a:lnTo>
                      <a:pt x="538" y="123"/>
                    </a:lnTo>
                    <a:lnTo>
                      <a:pt x="440" y="0"/>
                    </a:lnTo>
                    <a:lnTo>
                      <a:pt x="0" y="359"/>
                    </a:lnTo>
                    <a:lnTo>
                      <a:pt x="100" y="482"/>
                    </a:lnTo>
                    <a:close/>
                  </a:path>
                </a:pathLst>
              </a:custGeom>
              <a:solidFill>
                <a:srgbClr val="2D68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" name="îŝ1ïdé">
                <a:extLst>
                  <a:ext uri="{FF2B5EF4-FFF2-40B4-BE49-F238E27FC236}">
                    <a16:creationId xmlns:a16="http://schemas.microsoft.com/office/drawing/2014/main" id="{5F4470E4-E71C-43E3-9488-270751904BB1}"/>
                  </a:ext>
                </a:extLst>
              </p:cNvPr>
              <p:cNvSpPr/>
              <p:nvPr/>
            </p:nvSpPr>
            <p:spPr bwMode="auto">
              <a:xfrm>
                <a:off x="1416" y="1274"/>
                <a:ext cx="626" cy="620"/>
              </a:xfrm>
              <a:custGeom>
                <a:avLst/>
                <a:gdLst>
                  <a:gd name="T0" fmla="*/ 0 w 626"/>
                  <a:gd name="T1" fmla="*/ 0 h 620"/>
                  <a:gd name="T2" fmla="*/ 470 w 626"/>
                  <a:gd name="T3" fmla="*/ 176 h 620"/>
                  <a:gd name="T4" fmla="*/ 626 w 626"/>
                  <a:gd name="T5" fmla="*/ 365 h 620"/>
                  <a:gd name="T6" fmla="*/ 510 w 626"/>
                  <a:gd name="T7" fmla="*/ 620 h 620"/>
                  <a:gd name="T8" fmla="*/ 0 w 626"/>
                  <a:gd name="T9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6" h="620">
                    <a:moveTo>
                      <a:pt x="0" y="0"/>
                    </a:moveTo>
                    <a:lnTo>
                      <a:pt x="470" y="176"/>
                    </a:lnTo>
                    <a:lnTo>
                      <a:pt x="626" y="365"/>
                    </a:lnTo>
                    <a:lnTo>
                      <a:pt x="510" y="6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0F0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5" name="îṩḻíḓè">
                <a:extLst>
                  <a:ext uri="{FF2B5EF4-FFF2-40B4-BE49-F238E27FC236}">
                    <a16:creationId xmlns:a16="http://schemas.microsoft.com/office/drawing/2014/main" id="{2176BF48-8B90-4F32-AD25-549B6A4A5EC0}"/>
                  </a:ext>
                </a:extLst>
              </p:cNvPr>
              <p:cNvSpPr/>
              <p:nvPr/>
            </p:nvSpPr>
            <p:spPr bwMode="auto">
              <a:xfrm>
                <a:off x="1671" y="1450"/>
                <a:ext cx="315" cy="606"/>
              </a:xfrm>
              <a:custGeom>
                <a:avLst/>
                <a:gdLst>
                  <a:gd name="T0" fmla="*/ 315 w 315"/>
                  <a:gd name="T1" fmla="*/ 123 h 606"/>
                  <a:gd name="T2" fmla="*/ 99 w 315"/>
                  <a:gd name="T3" fmla="*/ 606 h 606"/>
                  <a:gd name="T4" fmla="*/ 0 w 315"/>
                  <a:gd name="T5" fmla="*/ 486 h 606"/>
                  <a:gd name="T6" fmla="*/ 215 w 315"/>
                  <a:gd name="T7" fmla="*/ 0 h 606"/>
                  <a:gd name="T8" fmla="*/ 315 w 315"/>
                  <a:gd name="T9" fmla="*/ 123 h 6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5" h="606">
                    <a:moveTo>
                      <a:pt x="315" y="123"/>
                    </a:moveTo>
                    <a:lnTo>
                      <a:pt x="99" y="606"/>
                    </a:lnTo>
                    <a:lnTo>
                      <a:pt x="0" y="486"/>
                    </a:lnTo>
                    <a:lnTo>
                      <a:pt x="215" y="0"/>
                    </a:lnTo>
                    <a:lnTo>
                      <a:pt x="315" y="123"/>
                    </a:lnTo>
                    <a:close/>
                  </a:path>
                </a:pathLst>
              </a:custGeom>
              <a:solidFill>
                <a:srgbClr val="6498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6" name="íšḷíḑê">
                <a:extLst>
                  <a:ext uri="{FF2B5EF4-FFF2-40B4-BE49-F238E27FC236}">
                    <a16:creationId xmlns:a16="http://schemas.microsoft.com/office/drawing/2014/main" id="{6CDA354F-99E9-4802-BD58-D569A5108590}"/>
                  </a:ext>
                </a:extLst>
              </p:cNvPr>
              <p:cNvSpPr/>
              <p:nvPr/>
            </p:nvSpPr>
            <p:spPr bwMode="auto">
              <a:xfrm>
                <a:off x="1231" y="1106"/>
                <a:ext cx="695" cy="892"/>
              </a:xfrm>
              <a:custGeom>
                <a:avLst/>
                <a:gdLst>
                  <a:gd name="T0" fmla="*/ 695 w 695"/>
                  <a:gd name="T1" fmla="*/ 788 h 892"/>
                  <a:gd name="T2" fmla="*/ 645 w 695"/>
                  <a:gd name="T3" fmla="*/ 892 h 892"/>
                  <a:gd name="T4" fmla="*/ 0 w 695"/>
                  <a:gd name="T5" fmla="*/ 104 h 892"/>
                  <a:gd name="T6" fmla="*/ 50 w 695"/>
                  <a:gd name="T7" fmla="*/ 0 h 892"/>
                  <a:gd name="T8" fmla="*/ 695 w 695"/>
                  <a:gd name="T9" fmla="*/ 788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5" h="892">
                    <a:moveTo>
                      <a:pt x="695" y="788"/>
                    </a:moveTo>
                    <a:lnTo>
                      <a:pt x="645" y="892"/>
                    </a:lnTo>
                    <a:lnTo>
                      <a:pt x="0" y="104"/>
                    </a:lnTo>
                    <a:lnTo>
                      <a:pt x="50" y="0"/>
                    </a:lnTo>
                    <a:lnTo>
                      <a:pt x="695" y="788"/>
                    </a:lnTo>
                    <a:close/>
                  </a:path>
                </a:pathLst>
              </a:custGeom>
              <a:solidFill>
                <a:srgbClr val="6498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7" name="îşḻíďê">
                <a:extLst>
                  <a:ext uri="{FF2B5EF4-FFF2-40B4-BE49-F238E27FC236}">
                    <a16:creationId xmlns:a16="http://schemas.microsoft.com/office/drawing/2014/main" id="{79AB01A8-B75A-454F-B19E-6532A55E1443}"/>
                  </a:ext>
                </a:extLst>
              </p:cNvPr>
              <p:cNvSpPr/>
              <p:nvPr/>
            </p:nvSpPr>
            <p:spPr bwMode="auto">
              <a:xfrm>
                <a:off x="1737" y="737"/>
                <a:ext cx="388" cy="408"/>
              </a:xfrm>
              <a:custGeom>
                <a:avLst/>
                <a:gdLst>
                  <a:gd name="T0" fmla="*/ 36 w 187"/>
                  <a:gd name="T1" fmla="*/ 25 h 197"/>
                  <a:gd name="T2" fmla="*/ 23 w 187"/>
                  <a:gd name="T3" fmla="*/ 122 h 197"/>
                  <a:gd name="T4" fmla="*/ 157 w 187"/>
                  <a:gd name="T5" fmla="*/ 172 h 197"/>
                  <a:gd name="T6" fmla="*/ 134 w 187"/>
                  <a:gd name="T7" fmla="*/ 31 h 197"/>
                  <a:gd name="T8" fmla="*/ 36 w 187"/>
                  <a:gd name="T9" fmla="*/ 25 h 197"/>
                  <a:gd name="T10" fmla="*/ 102 w 187"/>
                  <a:gd name="T11" fmla="*/ 106 h 197"/>
                  <a:gd name="T12" fmla="*/ 47 w 187"/>
                  <a:gd name="T13" fmla="*/ 102 h 197"/>
                  <a:gd name="T14" fmla="*/ 54 w 187"/>
                  <a:gd name="T15" fmla="*/ 47 h 197"/>
                  <a:gd name="T16" fmla="*/ 109 w 187"/>
                  <a:gd name="T17" fmla="*/ 51 h 197"/>
                  <a:gd name="T18" fmla="*/ 102 w 187"/>
                  <a:gd name="T19" fmla="*/ 10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7" h="197">
                    <a:moveTo>
                      <a:pt x="36" y="25"/>
                    </a:moveTo>
                    <a:cubicBezTo>
                      <a:pt x="5" y="50"/>
                      <a:pt x="0" y="93"/>
                      <a:pt x="23" y="122"/>
                    </a:cubicBezTo>
                    <a:cubicBezTo>
                      <a:pt x="46" y="150"/>
                      <a:pt x="126" y="197"/>
                      <a:pt x="157" y="172"/>
                    </a:cubicBezTo>
                    <a:cubicBezTo>
                      <a:pt x="187" y="147"/>
                      <a:pt x="157" y="60"/>
                      <a:pt x="134" y="31"/>
                    </a:cubicBezTo>
                    <a:cubicBezTo>
                      <a:pt x="110" y="3"/>
                      <a:pt x="66" y="0"/>
                      <a:pt x="36" y="25"/>
                    </a:cubicBezTo>
                    <a:close/>
                    <a:moveTo>
                      <a:pt x="102" y="106"/>
                    </a:moveTo>
                    <a:cubicBezTo>
                      <a:pt x="85" y="120"/>
                      <a:pt x="60" y="118"/>
                      <a:pt x="47" y="102"/>
                    </a:cubicBezTo>
                    <a:cubicBezTo>
                      <a:pt x="34" y="86"/>
                      <a:pt x="37" y="61"/>
                      <a:pt x="54" y="47"/>
                    </a:cubicBezTo>
                    <a:cubicBezTo>
                      <a:pt x="72" y="33"/>
                      <a:pt x="96" y="35"/>
                      <a:pt x="109" y="51"/>
                    </a:cubicBezTo>
                    <a:cubicBezTo>
                      <a:pt x="123" y="67"/>
                      <a:pt x="119" y="92"/>
                      <a:pt x="102" y="106"/>
                    </a:cubicBezTo>
                    <a:close/>
                  </a:path>
                </a:pathLst>
              </a:custGeom>
              <a:solidFill>
                <a:srgbClr val="BF27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8" name="iṧḷiḑè">
                <a:extLst>
                  <a:ext uri="{FF2B5EF4-FFF2-40B4-BE49-F238E27FC236}">
                    <a16:creationId xmlns:a16="http://schemas.microsoft.com/office/drawing/2014/main" id="{E0F62C17-F69F-478F-B47A-5838E67FB681}"/>
                  </a:ext>
                </a:extLst>
              </p:cNvPr>
              <p:cNvSpPr/>
              <p:nvPr/>
            </p:nvSpPr>
            <p:spPr bwMode="auto">
              <a:xfrm>
                <a:off x="2343" y="382"/>
                <a:ext cx="1167" cy="1104"/>
              </a:xfrm>
              <a:custGeom>
                <a:avLst/>
                <a:gdLst>
                  <a:gd name="T0" fmla="*/ 560 w 563"/>
                  <a:gd name="T1" fmla="*/ 417 h 532"/>
                  <a:gd name="T2" fmla="*/ 536 w 563"/>
                  <a:gd name="T3" fmla="*/ 452 h 532"/>
                  <a:gd name="T4" fmla="*/ 107 w 563"/>
                  <a:gd name="T5" fmla="*/ 529 h 532"/>
                  <a:gd name="T6" fmla="*/ 72 w 563"/>
                  <a:gd name="T7" fmla="*/ 504 h 532"/>
                  <a:gd name="T8" fmla="*/ 3 w 563"/>
                  <a:gd name="T9" fmla="*/ 115 h 532"/>
                  <a:gd name="T10" fmla="*/ 27 w 563"/>
                  <a:gd name="T11" fmla="*/ 79 h 532"/>
                  <a:gd name="T12" fmla="*/ 455 w 563"/>
                  <a:gd name="T13" fmla="*/ 3 h 532"/>
                  <a:gd name="T14" fmla="*/ 490 w 563"/>
                  <a:gd name="T15" fmla="*/ 28 h 532"/>
                  <a:gd name="T16" fmla="*/ 560 w 563"/>
                  <a:gd name="T17" fmla="*/ 417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63" h="532">
                    <a:moveTo>
                      <a:pt x="560" y="417"/>
                    </a:moveTo>
                    <a:cubicBezTo>
                      <a:pt x="563" y="434"/>
                      <a:pt x="552" y="449"/>
                      <a:pt x="536" y="452"/>
                    </a:cubicBezTo>
                    <a:cubicBezTo>
                      <a:pt x="107" y="529"/>
                      <a:pt x="107" y="529"/>
                      <a:pt x="107" y="529"/>
                    </a:cubicBezTo>
                    <a:cubicBezTo>
                      <a:pt x="91" y="532"/>
                      <a:pt x="75" y="521"/>
                      <a:pt x="72" y="504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0" y="98"/>
                      <a:pt x="11" y="82"/>
                      <a:pt x="27" y="79"/>
                    </a:cubicBezTo>
                    <a:cubicBezTo>
                      <a:pt x="455" y="3"/>
                      <a:pt x="455" y="3"/>
                      <a:pt x="455" y="3"/>
                    </a:cubicBezTo>
                    <a:cubicBezTo>
                      <a:pt x="472" y="0"/>
                      <a:pt x="487" y="11"/>
                      <a:pt x="490" y="28"/>
                    </a:cubicBezTo>
                    <a:lnTo>
                      <a:pt x="560" y="417"/>
                    </a:lnTo>
                    <a:close/>
                  </a:path>
                </a:pathLst>
              </a:custGeom>
              <a:solidFill>
                <a:srgbClr val="FFF8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9" name="işļîḓè">
                <a:extLst>
                  <a:ext uri="{FF2B5EF4-FFF2-40B4-BE49-F238E27FC236}">
                    <a16:creationId xmlns:a16="http://schemas.microsoft.com/office/drawing/2014/main" id="{357911D3-10B9-4D2A-A997-B493FC989256}"/>
                  </a:ext>
                </a:extLst>
              </p:cNvPr>
              <p:cNvSpPr/>
              <p:nvPr/>
            </p:nvSpPr>
            <p:spPr bwMode="auto">
              <a:xfrm>
                <a:off x="2343" y="382"/>
                <a:ext cx="1032" cy="323"/>
              </a:xfrm>
              <a:custGeom>
                <a:avLst/>
                <a:gdLst>
                  <a:gd name="T0" fmla="*/ 498 w 498"/>
                  <a:gd name="T1" fmla="*/ 69 h 156"/>
                  <a:gd name="T2" fmla="*/ 490 w 498"/>
                  <a:gd name="T3" fmla="*/ 28 h 156"/>
                  <a:gd name="T4" fmla="*/ 455 w 498"/>
                  <a:gd name="T5" fmla="*/ 3 h 156"/>
                  <a:gd name="T6" fmla="*/ 27 w 498"/>
                  <a:gd name="T7" fmla="*/ 79 h 156"/>
                  <a:gd name="T8" fmla="*/ 3 w 498"/>
                  <a:gd name="T9" fmla="*/ 115 h 156"/>
                  <a:gd name="T10" fmla="*/ 10 w 498"/>
                  <a:gd name="T11" fmla="*/ 156 h 156"/>
                  <a:gd name="T12" fmla="*/ 498 w 498"/>
                  <a:gd name="T13" fmla="*/ 69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8" h="156">
                    <a:moveTo>
                      <a:pt x="498" y="69"/>
                    </a:moveTo>
                    <a:cubicBezTo>
                      <a:pt x="490" y="28"/>
                      <a:pt x="490" y="28"/>
                      <a:pt x="490" y="28"/>
                    </a:cubicBezTo>
                    <a:cubicBezTo>
                      <a:pt x="487" y="11"/>
                      <a:pt x="472" y="0"/>
                      <a:pt x="455" y="3"/>
                    </a:cubicBezTo>
                    <a:cubicBezTo>
                      <a:pt x="27" y="79"/>
                      <a:pt x="27" y="79"/>
                      <a:pt x="27" y="79"/>
                    </a:cubicBezTo>
                    <a:cubicBezTo>
                      <a:pt x="11" y="82"/>
                      <a:pt x="0" y="98"/>
                      <a:pt x="3" y="115"/>
                    </a:cubicBezTo>
                    <a:cubicBezTo>
                      <a:pt x="10" y="156"/>
                      <a:pt x="10" y="156"/>
                      <a:pt x="10" y="156"/>
                    </a:cubicBezTo>
                    <a:lnTo>
                      <a:pt x="498" y="69"/>
                    </a:lnTo>
                    <a:close/>
                  </a:path>
                </a:pathLst>
              </a:custGeom>
              <a:solidFill>
                <a:srgbClr val="A321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0" name="ïš1ïdé">
                <a:extLst>
                  <a:ext uri="{FF2B5EF4-FFF2-40B4-BE49-F238E27FC236}">
                    <a16:creationId xmlns:a16="http://schemas.microsoft.com/office/drawing/2014/main" id="{AEA7A524-DA17-4B42-BC2A-646C21B686B3}"/>
                  </a:ext>
                </a:extLst>
              </p:cNvPr>
              <p:cNvSpPr/>
              <p:nvPr/>
            </p:nvSpPr>
            <p:spPr bwMode="auto">
              <a:xfrm>
                <a:off x="2438" y="583"/>
                <a:ext cx="998" cy="820"/>
              </a:xfrm>
              <a:custGeom>
                <a:avLst/>
                <a:gdLst>
                  <a:gd name="T0" fmla="*/ 993 w 998"/>
                  <a:gd name="T1" fmla="*/ 660 h 820"/>
                  <a:gd name="T2" fmla="*/ 991 w 998"/>
                  <a:gd name="T3" fmla="*/ 656 h 820"/>
                  <a:gd name="T4" fmla="*/ 125 w 998"/>
                  <a:gd name="T5" fmla="*/ 811 h 820"/>
                  <a:gd name="T6" fmla="*/ 8 w 998"/>
                  <a:gd name="T7" fmla="*/ 164 h 820"/>
                  <a:gd name="T8" fmla="*/ 873 w 998"/>
                  <a:gd name="T9" fmla="*/ 8 h 820"/>
                  <a:gd name="T10" fmla="*/ 989 w 998"/>
                  <a:gd name="T11" fmla="*/ 660 h 820"/>
                  <a:gd name="T12" fmla="*/ 993 w 998"/>
                  <a:gd name="T13" fmla="*/ 660 h 820"/>
                  <a:gd name="T14" fmla="*/ 991 w 998"/>
                  <a:gd name="T15" fmla="*/ 656 h 820"/>
                  <a:gd name="T16" fmla="*/ 993 w 998"/>
                  <a:gd name="T17" fmla="*/ 660 h 820"/>
                  <a:gd name="T18" fmla="*/ 998 w 998"/>
                  <a:gd name="T19" fmla="*/ 660 h 820"/>
                  <a:gd name="T20" fmla="*/ 879 w 998"/>
                  <a:gd name="T21" fmla="*/ 0 h 820"/>
                  <a:gd name="T22" fmla="*/ 0 w 998"/>
                  <a:gd name="T23" fmla="*/ 158 h 820"/>
                  <a:gd name="T24" fmla="*/ 118 w 998"/>
                  <a:gd name="T25" fmla="*/ 820 h 820"/>
                  <a:gd name="T26" fmla="*/ 998 w 998"/>
                  <a:gd name="T27" fmla="*/ 662 h 820"/>
                  <a:gd name="T28" fmla="*/ 998 w 998"/>
                  <a:gd name="T29" fmla="*/ 660 h 820"/>
                  <a:gd name="T30" fmla="*/ 993 w 998"/>
                  <a:gd name="T31" fmla="*/ 660 h 8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98" h="820">
                    <a:moveTo>
                      <a:pt x="993" y="660"/>
                    </a:moveTo>
                    <a:lnTo>
                      <a:pt x="991" y="656"/>
                    </a:lnTo>
                    <a:lnTo>
                      <a:pt x="125" y="811"/>
                    </a:lnTo>
                    <a:lnTo>
                      <a:pt x="8" y="164"/>
                    </a:lnTo>
                    <a:lnTo>
                      <a:pt x="873" y="8"/>
                    </a:lnTo>
                    <a:lnTo>
                      <a:pt x="989" y="660"/>
                    </a:lnTo>
                    <a:lnTo>
                      <a:pt x="993" y="660"/>
                    </a:lnTo>
                    <a:lnTo>
                      <a:pt x="991" y="656"/>
                    </a:lnTo>
                    <a:lnTo>
                      <a:pt x="993" y="660"/>
                    </a:lnTo>
                    <a:lnTo>
                      <a:pt x="998" y="660"/>
                    </a:lnTo>
                    <a:lnTo>
                      <a:pt x="879" y="0"/>
                    </a:lnTo>
                    <a:lnTo>
                      <a:pt x="0" y="158"/>
                    </a:lnTo>
                    <a:lnTo>
                      <a:pt x="118" y="820"/>
                    </a:lnTo>
                    <a:lnTo>
                      <a:pt x="998" y="662"/>
                    </a:lnTo>
                    <a:lnTo>
                      <a:pt x="998" y="660"/>
                    </a:lnTo>
                    <a:lnTo>
                      <a:pt x="993" y="660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1" name="ísļîḑe">
                <a:extLst>
                  <a:ext uri="{FF2B5EF4-FFF2-40B4-BE49-F238E27FC236}">
                    <a16:creationId xmlns:a16="http://schemas.microsoft.com/office/drawing/2014/main" id="{77CCE2C4-56D8-46F0-84A8-4F2671FC2C40}"/>
                  </a:ext>
                </a:extLst>
              </p:cNvPr>
              <p:cNvSpPr/>
              <p:nvPr/>
            </p:nvSpPr>
            <p:spPr bwMode="auto">
              <a:xfrm>
                <a:off x="2448" y="753"/>
                <a:ext cx="148" cy="147"/>
              </a:xfrm>
              <a:custGeom>
                <a:avLst/>
                <a:gdLst>
                  <a:gd name="T0" fmla="*/ 148 w 148"/>
                  <a:gd name="T1" fmla="*/ 125 h 147"/>
                  <a:gd name="T2" fmla="*/ 23 w 148"/>
                  <a:gd name="T3" fmla="*/ 147 h 147"/>
                  <a:gd name="T4" fmla="*/ 0 w 148"/>
                  <a:gd name="T5" fmla="*/ 23 h 147"/>
                  <a:gd name="T6" fmla="*/ 125 w 148"/>
                  <a:gd name="T7" fmla="*/ 0 h 147"/>
                  <a:gd name="T8" fmla="*/ 148 w 148"/>
                  <a:gd name="T9" fmla="*/ 1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147">
                    <a:moveTo>
                      <a:pt x="148" y="125"/>
                    </a:moveTo>
                    <a:lnTo>
                      <a:pt x="23" y="147"/>
                    </a:lnTo>
                    <a:lnTo>
                      <a:pt x="0" y="23"/>
                    </a:lnTo>
                    <a:lnTo>
                      <a:pt x="125" y="0"/>
                    </a:lnTo>
                    <a:lnTo>
                      <a:pt x="148" y="125"/>
                    </a:lnTo>
                    <a:close/>
                  </a:path>
                </a:pathLst>
              </a:custGeom>
              <a:solidFill>
                <a:srgbClr val="A35B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2" name="îṣlíďê">
                <a:extLst>
                  <a:ext uri="{FF2B5EF4-FFF2-40B4-BE49-F238E27FC236}">
                    <a16:creationId xmlns:a16="http://schemas.microsoft.com/office/drawing/2014/main" id="{17A82F73-AECC-407F-829F-1FA0FC7C3F46}"/>
                  </a:ext>
                </a:extLst>
              </p:cNvPr>
              <p:cNvSpPr/>
              <p:nvPr/>
            </p:nvSpPr>
            <p:spPr bwMode="auto">
              <a:xfrm>
                <a:off x="2442" y="749"/>
                <a:ext cx="158" cy="158"/>
              </a:xfrm>
              <a:custGeom>
                <a:avLst/>
                <a:gdLst>
                  <a:gd name="T0" fmla="*/ 154 w 158"/>
                  <a:gd name="T1" fmla="*/ 129 h 158"/>
                  <a:gd name="T2" fmla="*/ 152 w 158"/>
                  <a:gd name="T3" fmla="*/ 124 h 158"/>
                  <a:gd name="T4" fmla="*/ 31 w 158"/>
                  <a:gd name="T5" fmla="*/ 145 h 158"/>
                  <a:gd name="T6" fmla="*/ 11 w 158"/>
                  <a:gd name="T7" fmla="*/ 31 h 158"/>
                  <a:gd name="T8" fmla="*/ 127 w 158"/>
                  <a:gd name="T9" fmla="*/ 10 h 158"/>
                  <a:gd name="T10" fmla="*/ 150 w 158"/>
                  <a:gd name="T11" fmla="*/ 131 h 158"/>
                  <a:gd name="T12" fmla="*/ 154 w 158"/>
                  <a:gd name="T13" fmla="*/ 129 h 158"/>
                  <a:gd name="T14" fmla="*/ 152 w 158"/>
                  <a:gd name="T15" fmla="*/ 124 h 158"/>
                  <a:gd name="T16" fmla="*/ 154 w 158"/>
                  <a:gd name="T17" fmla="*/ 129 h 158"/>
                  <a:gd name="T18" fmla="*/ 158 w 158"/>
                  <a:gd name="T19" fmla="*/ 129 h 158"/>
                  <a:gd name="T20" fmla="*/ 135 w 158"/>
                  <a:gd name="T21" fmla="*/ 0 h 158"/>
                  <a:gd name="T22" fmla="*/ 0 w 158"/>
                  <a:gd name="T23" fmla="*/ 23 h 158"/>
                  <a:gd name="T24" fmla="*/ 25 w 158"/>
                  <a:gd name="T25" fmla="*/ 158 h 158"/>
                  <a:gd name="T26" fmla="*/ 158 w 158"/>
                  <a:gd name="T27" fmla="*/ 133 h 158"/>
                  <a:gd name="T28" fmla="*/ 158 w 158"/>
                  <a:gd name="T29" fmla="*/ 129 h 158"/>
                  <a:gd name="T30" fmla="*/ 154 w 158"/>
                  <a:gd name="T31" fmla="*/ 129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8" h="158">
                    <a:moveTo>
                      <a:pt x="154" y="129"/>
                    </a:moveTo>
                    <a:lnTo>
                      <a:pt x="152" y="124"/>
                    </a:lnTo>
                    <a:lnTo>
                      <a:pt x="31" y="145"/>
                    </a:lnTo>
                    <a:lnTo>
                      <a:pt x="11" y="31"/>
                    </a:lnTo>
                    <a:lnTo>
                      <a:pt x="127" y="10"/>
                    </a:lnTo>
                    <a:lnTo>
                      <a:pt x="150" y="131"/>
                    </a:lnTo>
                    <a:lnTo>
                      <a:pt x="154" y="129"/>
                    </a:lnTo>
                    <a:lnTo>
                      <a:pt x="152" y="124"/>
                    </a:lnTo>
                    <a:lnTo>
                      <a:pt x="154" y="129"/>
                    </a:lnTo>
                    <a:lnTo>
                      <a:pt x="158" y="129"/>
                    </a:lnTo>
                    <a:lnTo>
                      <a:pt x="135" y="0"/>
                    </a:lnTo>
                    <a:lnTo>
                      <a:pt x="0" y="23"/>
                    </a:lnTo>
                    <a:lnTo>
                      <a:pt x="25" y="158"/>
                    </a:lnTo>
                    <a:lnTo>
                      <a:pt x="158" y="133"/>
                    </a:lnTo>
                    <a:lnTo>
                      <a:pt x="158" y="129"/>
                    </a:lnTo>
                    <a:lnTo>
                      <a:pt x="154" y="129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" name="ísḷíḓe">
                <a:extLst>
                  <a:ext uri="{FF2B5EF4-FFF2-40B4-BE49-F238E27FC236}">
                    <a16:creationId xmlns:a16="http://schemas.microsoft.com/office/drawing/2014/main" id="{F5592177-4C82-4C13-A8D8-8C345C79F85C}"/>
                  </a:ext>
                </a:extLst>
              </p:cNvPr>
              <p:cNvSpPr/>
              <p:nvPr/>
            </p:nvSpPr>
            <p:spPr bwMode="auto">
              <a:xfrm>
                <a:off x="2567" y="726"/>
                <a:ext cx="157" cy="158"/>
              </a:xfrm>
              <a:custGeom>
                <a:avLst/>
                <a:gdLst>
                  <a:gd name="T0" fmla="*/ 153 w 157"/>
                  <a:gd name="T1" fmla="*/ 131 h 158"/>
                  <a:gd name="T2" fmla="*/ 151 w 157"/>
                  <a:gd name="T3" fmla="*/ 125 h 158"/>
                  <a:gd name="T4" fmla="*/ 31 w 157"/>
                  <a:gd name="T5" fmla="*/ 147 h 158"/>
                  <a:gd name="T6" fmla="*/ 12 w 157"/>
                  <a:gd name="T7" fmla="*/ 31 h 158"/>
                  <a:gd name="T8" fmla="*/ 126 w 157"/>
                  <a:gd name="T9" fmla="*/ 11 h 158"/>
                  <a:gd name="T10" fmla="*/ 149 w 157"/>
                  <a:gd name="T11" fmla="*/ 131 h 158"/>
                  <a:gd name="T12" fmla="*/ 153 w 157"/>
                  <a:gd name="T13" fmla="*/ 131 h 158"/>
                  <a:gd name="T14" fmla="*/ 151 w 157"/>
                  <a:gd name="T15" fmla="*/ 125 h 158"/>
                  <a:gd name="T16" fmla="*/ 153 w 157"/>
                  <a:gd name="T17" fmla="*/ 131 h 158"/>
                  <a:gd name="T18" fmla="*/ 157 w 157"/>
                  <a:gd name="T19" fmla="*/ 129 h 158"/>
                  <a:gd name="T20" fmla="*/ 134 w 157"/>
                  <a:gd name="T21" fmla="*/ 0 h 158"/>
                  <a:gd name="T22" fmla="*/ 0 w 157"/>
                  <a:gd name="T23" fmla="*/ 25 h 158"/>
                  <a:gd name="T24" fmla="*/ 25 w 157"/>
                  <a:gd name="T25" fmla="*/ 158 h 158"/>
                  <a:gd name="T26" fmla="*/ 157 w 157"/>
                  <a:gd name="T27" fmla="*/ 133 h 158"/>
                  <a:gd name="T28" fmla="*/ 157 w 157"/>
                  <a:gd name="T29" fmla="*/ 129 h 158"/>
                  <a:gd name="T30" fmla="*/ 153 w 157"/>
                  <a:gd name="T31" fmla="*/ 131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7" h="158">
                    <a:moveTo>
                      <a:pt x="153" y="131"/>
                    </a:moveTo>
                    <a:lnTo>
                      <a:pt x="151" y="125"/>
                    </a:lnTo>
                    <a:lnTo>
                      <a:pt x="31" y="147"/>
                    </a:lnTo>
                    <a:lnTo>
                      <a:pt x="12" y="31"/>
                    </a:lnTo>
                    <a:lnTo>
                      <a:pt x="126" y="11"/>
                    </a:lnTo>
                    <a:lnTo>
                      <a:pt x="149" y="131"/>
                    </a:lnTo>
                    <a:lnTo>
                      <a:pt x="153" y="131"/>
                    </a:lnTo>
                    <a:lnTo>
                      <a:pt x="151" y="125"/>
                    </a:lnTo>
                    <a:lnTo>
                      <a:pt x="153" y="131"/>
                    </a:lnTo>
                    <a:lnTo>
                      <a:pt x="157" y="129"/>
                    </a:lnTo>
                    <a:lnTo>
                      <a:pt x="134" y="0"/>
                    </a:lnTo>
                    <a:lnTo>
                      <a:pt x="0" y="25"/>
                    </a:lnTo>
                    <a:lnTo>
                      <a:pt x="25" y="158"/>
                    </a:lnTo>
                    <a:lnTo>
                      <a:pt x="157" y="133"/>
                    </a:lnTo>
                    <a:lnTo>
                      <a:pt x="157" y="129"/>
                    </a:lnTo>
                    <a:lnTo>
                      <a:pt x="153" y="131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ïṥḻídê">
                <a:extLst>
                  <a:ext uri="{FF2B5EF4-FFF2-40B4-BE49-F238E27FC236}">
                    <a16:creationId xmlns:a16="http://schemas.microsoft.com/office/drawing/2014/main" id="{1499603C-75FC-4CDA-8559-50D1FCFDA1AD}"/>
                  </a:ext>
                </a:extLst>
              </p:cNvPr>
              <p:cNvSpPr/>
              <p:nvPr/>
            </p:nvSpPr>
            <p:spPr bwMode="auto">
              <a:xfrm>
                <a:off x="2691" y="703"/>
                <a:ext cx="158" cy="158"/>
              </a:xfrm>
              <a:custGeom>
                <a:avLst/>
                <a:gdLst>
                  <a:gd name="T0" fmla="*/ 154 w 158"/>
                  <a:gd name="T1" fmla="*/ 131 h 158"/>
                  <a:gd name="T2" fmla="*/ 151 w 158"/>
                  <a:gd name="T3" fmla="*/ 127 h 158"/>
                  <a:gd name="T4" fmla="*/ 31 w 158"/>
                  <a:gd name="T5" fmla="*/ 148 h 158"/>
                  <a:gd name="T6" fmla="*/ 13 w 158"/>
                  <a:gd name="T7" fmla="*/ 31 h 158"/>
                  <a:gd name="T8" fmla="*/ 127 w 158"/>
                  <a:gd name="T9" fmla="*/ 11 h 158"/>
                  <a:gd name="T10" fmla="*/ 149 w 158"/>
                  <a:gd name="T11" fmla="*/ 131 h 158"/>
                  <a:gd name="T12" fmla="*/ 154 w 158"/>
                  <a:gd name="T13" fmla="*/ 131 h 158"/>
                  <a:gd name="T14" fmla="*/ 151 w 158"/>
                  <a:gd name="T15" fmla="*/ 127 h 158"/>
                  <a:gd name="T16" fmla="*/ 154 w 158"/>
                  <a:gd name="T17" fmla="*/ 131 h 158"/>
                  <a:gd name="T18" fmla="*/ 158 w 158"/>
                  <a:gd name="T19" fmla="*/ 129 h 158"/>
                  <a:gd name="T20" fmla="*/ 135 w 158"/>
                  <a:gd name="T21" fmla="*/ 0 h 158"/>
                  <a:gd name="T22" fmla="*/ 0 w 158"/>
                  <a:gd name="T23" fmla="*/ 25 h 158"/>
                  <a:gd name="T24" fmla="*/ 25 w 158"/>
                  <a:gd name="T25" fmla="*/ 158 h 158"/>
                  <a:gd name="T26" fmla="*/ 158 w 158"/>
                  <a:gd name="T27" fmla="*/ 135 h 158"/>
                  <a:gd name="T28" fmla="*/ 158 w 158"/>
                  <a:gd name="T29" fmla="*/ 129 h 158"/>
                  <a:gd name="T30" fmla="*/ 154 w 158"/>
                  <a:gd name="T31" fmla="*/ 131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8" h="158">
                    <a:moveTo>
                      <a:pt x="154" y="131"/>
                    </a:moveTo>
                    <a:lnTo>
                      <a:pt x="151" y="127"/>
                    </a:lnTo>
                    <a:lnTo>
                      <a:pt x="31" y="148"/>
                    </a:lnTo>
                    <a:lnTo>
                      <a:pt x="13" y="31"/>
                    </a:lnTo>
                    <a:lnTo>
                      <a:pt x="127" y="11"/>
                    </a:lnTo>
                    <a:lnTo>
                      <a:pt x="149" y="131"/>
                    </a:lnTo>
                    <a:lnTo>
                      <a:pt x="154" y="131"/>
                    </a:lnTo>
                    <a:lnTo>
                      <a:pt x="151" y="127"/>
                    </a:lnTo>
                    <a:lnTo>
                      <a:pt x="154" y="131"/>
                    </a:lnTo>
                    <a:lnTo>
                      <a:pt x="158" y="129"/>
                    </a:lnTo>
                    <a:lnTo>
                      <a:pt x="135" y="0"/>
                    </a:lnTo>
                    <a:lnTo>
                      <a:pt x="0" y="25"/>
                    </a:lnTo>
                    <a:lnTo>
                      <a:pt x="25" y="158"/>
                    </a:lnTo>
                    <a:lnTo>
                      <a:pt x="158" y="135"/>
                    </a:lnTo>
                    <a:lnTo>
                      <a:pt x="158" y="129"/>
                    </a:lnTo>
                    <a:lnTo>
                      <a:pt x="154" y="131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ïṣ1iḑé">
                <a:extLst>
                  <a:ext uri="{FF2B5EF4-FFF2-40B4-BE49-F238E27FC236}">
                    <a16:creationId xmlns:a16="http://schemas.microsoft.com/office/drawing/2014/main" id="{C686661E-26EC-46B1-A50F-4D980ACF6EE3}"/>
                  </a:ext>
                </a:extLst>
              </p:cNvPr>
              <p:cNvSpPr/>
              <p:nvPr/>
            </p:nvSpPr>
            <p:spPr bwMode="auto">
              <a:xfrm>
                <a:off x="2818" y="683"/>
                <a:ext cx="155" cy="155"/>
              </a:xfrm>
              <a:custGeom>
                <a:avLst/>
                <a:gdLst>
                  <a:gd name="T0" fmla="*/ 151 w 155"/>
                  <a:gd name="T1" fmla="*/ 128 h 155"/>
                  <a:gd name="T2" fmla="*/ 149 w 155"/>
                  <a:gd name="T3" fmla="*/ 124 h 155"/>
                  <a:gd name="T4" fmla="*/ 31 w 155"/>
                  <a:gd name="T5" fmla="*/ 145 h 155"/>
                  <a:gd name="T6" fmla="*/ 10 w 155"/>
                  <a:gd name="T7" fmla="*/ 31 h 155"/>
                  <a:gd name="T8" fmla="*/ 124 w 155"/>
                  <a:gd name="T9" fmla="*/ 10 h 155"/>
                  <a:gd name="T10" fmla="*/ 147 w 155"/>
                  <a:gd name="T11" fmla="*/ 128 h 155"/>
                  <a:gd name="T12" fmla="*/ 151 w 155"/>
                  <a:gd name="T13" fmla="*/ 128 h 155"/>
                  <a:gd name="T14" fmla="*/ 149 w 155"/>
                  <a:gd name="T15" fmla="*/ 124 h 155"/>
                  <a:gd name="T16" fmla="*/ 151 w 155"/>
                  <a:gd name="T17" fmla="*/ 128 h 155"/>
                  <a:gd name="T18" fmla="*/ 155 w 155"/>
                  <a:gd name="T19" fmla="*/ 128 h 155"/>
                  <a:gd name="T20" fmla="*/ 132 w 155"/>
                  <a:gd name="T21" fmla="*/ 0 h 155"/>
                  <a:gd name="T22" fmla="*/ 0 w 155"/>
                  <a:gd name="T23" fmla="*/ 22 h 155"/>
                  <a:gd name="T24" fmla="*/ 22 w 155"/>
                  <a:gd name="T25" fmla="*/ 155 h 155"/>
                  <a:gd name="T26" fmla="*/ 155 w 155"/>
                  <a:gd name="T27" fmla="*/ 132 h 155"/>
                  <a:gd name="T28" fmla="*/ 155 w 155"/>
                  <a:gd name="T29" fmla="*/ 128 h 155"/>
                  <a:gd name="T30" fmla="*/ 151 w 155"/>
                  <a:gd name="T31" fmla="*/ 128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5" h="155">
                    <a:moveTo>
                      <a:pt x="151" y="128"/>
                    </a:moveTo>
                    <a:lnTo>
                      <a:pt x="149" y="124"/>
                    </a:lnTo>
                    <a:lnTo>
                      <a:pt x="31" y="145"/>
                    </a:lnTo>
                    <a:lnTo>
                      <a:pt x="10" y="31"/>
                    </a:lnTo>
                    <a:lnTo>
                      <a:pt x="124" y="10"/>
                    </a:lnTo>
                    <a:lnTo>
                      <a:pt x="147" y="128"/>
                    </a:lnTo>
                    <a:lnTo>
                      <a:pt x="151" y="128"/>
                    </a:lnTo>
                    <a:lnTo>
                      <a:pt x="149" y="124"/>
                    </a:lnTo>
                    <a:lnTo>
                      <a:pt x="151" y="128"/>
                    </a:lnTo>
                    <a:lnTo>
                      <a:pt x="155" y="128"/>
                    </a:lnTo>
                    <a:lnTo>
                      <a:pt x="132" y="0"/>
                    </a:lnTo>
                    <a:lnTo>
                      <a:pt x="0" y="22"/>
                    </a:lnTo>
                    <a:lnTo>
                      <a:pt x="22" y="155"/>
                    </a:lnTo>
                    <a:lnTo>
                      <a:pt x="155" y="132"/>
                    </a:lnTo>
                    <a:lnTo>
                      <a:pt x="155" y="128"/>
                    </a:lnTo>
                    <a:lnTo>
                      <a:pt x="151" y="128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6" name="ïṧḷídê">
                <a:extLst>
                  <a:ext uri="{FF2B5EF4-FFF2-40B4-BE49-F238E27FC236}">
                    <a16:creationId xmlns:a16="http://schemas.microsoft.com/office/drawing/2014/main" id="{5595BE77-A6B3-42E3-87F1-5584EF8EB1C0}"/>
                  </a:ext>
                </a:extLst>
              </p:cNvPr>
              <p:cNvSpPr/>
              <p:nvPr/>
            </p:nvSpPr>
            <p:spPr bwMode="auto">
              <a:xfrm>
                <a:off x="2942" y="660"/>
                <a:ext cx="156" cy="157"/>
              </a:xfrm>
              <a:custGeom>
                <a:avLst/>
                <a:gdLst>
                  <a:gd name="T0" fmla="*/ 151 w 156"/>
                  <a:gd name="T1" fmla="*/ 128 h 157"/>
                  <a:gd name="T2" fmla="*/ 149 w 156"/>
                  <a:gd name="T3" fmla="*/ 124 h 157"/>
                  <a:gd name="T4" fmla="*/ 31 w 156"/>
                  <a:gd name="T5" fmla="*/ 147 h 157"/>
                  <a:gd name="T6" fmla="*/ 10 w 156"/>
                  <a:gd name="T7" fmla="*/ 31 h 157"/>
                  <a:gd name="T8" fmla="*/ 124 w 156"/>
                  <a:gd name="T9" fmla="*/ 10 h 157"/>
                  <a:gd name="T10" fmla="*/ 147 w 156"/>
                  <a:gd name="T11" fmla="*/ 130 h 157"/>
                  <a:gd name="T12" fmla="*/ 151 w 156"/>
                  <a:gd name="T13" fmla="*/ 128 h 157"/>
                  <a:gd name="T14" fmla="*/ 149 w 156"/>
                  <a:gd name="T15" fmla="*/ 124 h 157"/>
                  <a:gd name="T16" fmla="*/ 151 w 156"/>
                  <a:gd name="T17" fmla="*/ 128 h 157"/>
                  <a:gd name="T18" fmla="*/ 156 w 156"/>
                  <a:gd name="T19" fmla="*/ 128 h 157"/>
                  <a:gd name="T20" fmla="*/ 133 w 156"/>
                  <a:gd name="T21" fmla="*/ 0 h 157"/>
                  <a:gd name="T22" fmla="*/ 0 w 156"/>
                  <a:gd name="T23" fmla="*/ 23 h 157"/>
                  <a:gd name="T24" fmla="*/ 23 w 156"/>
                  <a:gd name="T25" fmla="*/ 157 h 157"/>
                  <a:gd name="T26" fmla="*/ 156 w 156"/>
                  <a:gd name="T27" fmla="*/ 133 h 157"/>
                  <a:gd name="T28" fmla="*/ 156 w 156"/>
                  <a:gd name="T29" fmla="*/ 128 h 157"/>
                  <a:gd name="T30" fmla="*/ 151 w 156"/>
                  <a:gd name="T31" fmla="*/ 128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6" h="157">
                    <a:moveTo>
                      <a:pt x="151" y="128"/>
                    </a:moveTo>
                    <a:lnTo>
                      <a:pt x="149" y="124"/>
                    </a:lnTo>
                    <a:lnTo>
                      <a:pt x="31" y="147"/>
                    </a:lnTo>
                    <a:lnTo>
                      <a:pt x="10" y="31"/>
                    </a:lnTo>
                    <a:lnTo>
                      <a:pt x="124" y="10"/>
                    </a:lnTo>
                    <a:lnTo>
                      <a:pt x="147" y="130"/>
                    </a:lnTo>
                    <a:lnTo>
                      <a:pt x="151" y="128"/>
                    </a:lnTo>
                    <a:lnTo>
                      <a:pt x="149" y="124"/>
                    </a:lnTo>
                    <a:lnTo>
                      <a:pt x="151" y="128"/>
                    </a:lnTo>
                    <a:lnTo>
                      <a:pt x="156" y="128"/>
                    </a:lnTo>
                    <a:lnTo>
                      <a:pt x="133" y="0"/>
                    </a:lnTo>
                    <a:lnTo>
                      <a:pt x="0" y="23"/>
                    </a:lnTo>
                    <a:lnTo>
                      <a:pt x="23" y="157"/>
                    </a:lnTo>
                    <a:lnTo>
                      <a:pt x="156" y="133"/>
                    </a:lnTo>
                    <a:lnTo>
                      <a:pt x="156" y="128"/>
                    </a:lnTo>
                    <a:lnTo>
                      <a:pt x="151" y="128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íṥlîḋê">
                <a:extLst>
                  <a:ext uri="{FF2B5EF4-FFF2-40B4-BE49-F238E27FC236}">
                    <a16:creationId xmlns:a16="http://schemas.microsoft.com/office/drawing/2014/main" id="{7BB32399-2373-4F43-891B-6F4FFCFB29B9}"/>
                  </a:ext>
                </a:extLst>
              </p:cNvPr>
              <p:cNvSpPr/>
              <p:nvPr/>
            </p:nvSpPr>
            <p:spPr bwMode="auto">
              <a:xfrm>
                <a:off x="3066" y="637"/>
                <a:ext cx="156" cy="158"/>
              </a:xfrm>
              <a:custGeom>
                <a:avLst/>
                <a:gdLst>
                  <a:gd name="T0" fmla="*/ 152 w 156"/>
                  <a:gd name="T1" fmla="*/ 131 h 158"/>
                  <a:gd name="T2" fmla="*/ 150 w 156"/>
                  <a:gd name="T3" fmla="*/ 124 h 158"/>
                  <a:gd name="T4" fmla="*/ 32 w 156"/>
                  <a:gd name="T5" fmla="*/ 147 h 158"/>
                  <a:gd name="T6" fmla="*/ 11 w 156"/>
                  <a:gd name="T7" fmla="*/ 31 h 158"/>
                  <a:gd name="T8" fmla="*/ 125 w 156"/>
                  <a:gd name="T9" fmla="*/ 10 h 158"/>
                  <a:gd name="T10" fmla="*/ 148 w 156"/>
                  <a:gd name="T11" fmla="*/ 131 h 158"/>
                  <a:gd name="T12" fmla="*/ 152 w 156"/>
                  <a:gd name="T13" fmla="*/ 131 h 158"/>
                  <a:gd name="T14" fmla="*/ 150 w 156"/>
                  <a:gd name="T15" fmla="*/ 124 h 158"/>
                  <a:gd name="T16" fmla="*/ 152 w 156"/>
                  <a:gd name="T17" fmla="*/ 131 h 158"/>
                  <a:gd name="T18" fmla="*/ 156 w 156"/>
                  <a:gd name="T19" fmla="*/ 129 h 158"/>
                  <a:gd name="T20" fmla="*/ 133 w 156"/>
                  <a:gd name="T21" fmla="*/ 0 h 158"/>
                  <a:gd name="T22" fmla="*/ 0 w 156"/>
                  <a:gd name="T23" fmla="*/ 25 h 158"/>
                  <a:gd name="T24" fmla="*/ 23 w 156"/>
                  <a:gd name="T25" fmla="*/ 158 h 158"/>
                  <a:gd name="T26" fmla="*/ 156 w 156"/>
                  <a:gd name="T27" fmla="*/ 133 h 158"/>
                  <a:gd name="T28" fmla="*/ 156 w 156"/>
                  <a:gd name="T29" fmla="*/ 129 h 158"/>
                  <a:gd name="T30" fmla="*/ 152 w 156"/>
                  <a:gd name="T31" fmla="*/ 131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6" h="158">
                    <a:moveTo>
                      <a:pt x="152" y="131"/>
                    </a:moveTo>
                    <a:lnTo>
                      <a:pt x="150" y="124"/>
                    </a:lnTo>
                    <a:lnTo>
                      <a:pt x="32" y="147"/>
                    </a:lnTo>
                    <a:lnTo>
                      <a:pt x="11" y="31"/>
                    </a:lnTo>
                    <a:lnTo>
                      <a:pt x="125" y="10"/>
                    </a:lnTo>
                    <a:lnTo>
                      <a:pt x="148" y="131"/>
                    </a:lnTo>
                    <a:lnTo>
                      <a:pt x="152" y="131"/>
                    </a:lnTo>
                    <a:lnTo>
                      <a:pt x="150" y="124"/>
                    </a:lnTo>
                    <a:lnTo>
                      <a:pt x="152" y="131"/>
                    </a:lnTo>
                    <a:lnTo>
                      <a:pt x="156" y="129"/>
                    </a:lnTo>
                    <a:lnTo>
                      <a:pt x="133" y="0"/>
                    </a:lnTo>
                    <a:lnTo>
                      <a:pt x="0" y="25"/>
                    </a:lnTo>
                    <a:lnTo>
                      <a:pt x="23" y="158"/>
                    </a:lnTo>
                    <a:lnTo>
                      <a:pt x="156" y="133"/>
                    </a:lnTo>
                    <a:lnTo>
                      <a:pt x="156" y="129"/>
                    </a:lnTo>
                    <a:lnTo>
                      <a:pt x="152" y="131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8" name="iṧ1ïḋé">
                <a:extLst>
                  <a:ext uri="{FF2B5EF4-FFF2-40B4-BE49-F238E27FC236}">
                    <a16:creationId xmlns:a16="http://schemas.microsoft.com/office/drawing/2014/main" id="{A585D889-4E5C-4F29-99D7-953F46C83D89}"/>
                  </a:ext>
                </a:extLst>
              </p:cNvPr>
              <p:cNvSpPr/>
              <p:nvPr/>
            </p:nvSpPr>
            <p:spPr bwMode="auto">
              <a:xfrm>
                <a:off x="3191" y="614"/>
                <a:ext cx="155" cy="158"/>
              </a:xfrm>
              <a:custGeom>
                <a:avLst/>
                <a:gdLst>
                  <a:gd name="T0" fmla="*/ 151 w 155"/>
                  <a:gd name="T1" fmla="*/ 131 h 158"/>
                  <a:gd name="T2" fmla="*/ 149 w 155"/>
                  <a:gd name="T3" fmla="*/ 127 h 158"/>
                  <a:gd name="T4" fmla="*/ 31 w 155"/>
                  <a:gd name="T5" fmla="*/ 147 h 158"/>
                  <a:gd name="T6" fmla="*/ 10 w 155"/>
                  <a:gd name="T7" fmla="*/ 31 h 158"/>
                  <a:gd name="T8" fmla="*/ 124 w 155"/>
                  <a:gd name="T9" fmla="*/ 10 h 158"/>
                  <a:gd name="T10" fmla="*/ 147 w 155"/>
                  <a:gd name="T11" fmla="*/ 131 h 158"/>
                  <a:gd name="T12" fmla="*/ 151 w 155"/>
                  <a:gd name="T13" fmla="*/ 131 h 158"/>
                  <a:gd name="T14" fmla="*/ 149 w 155"/>
                  <a:gd name="T15" fmla="*/ 127 h 158"/>
                  <a:gd name="T16" fmla="*/ 151 w 155"/>
                  <a:gd name="T17" fmla="*/ 131 h 158"/>
                  <a:gd name="T18" fmla="*/ 155 w 155"/>
                  <a:gd name="T19" fmla="*/ 131 h 158"/>
                  <a:gd name="T20" fmla="*/ 133 w 155"/>
                  <a:gd name="T21" fmla="*/ 0 h 158"/>
                  <a:gd name="T22" fmla="*/ 0 w 155"/>
                  <a:gd name="T23" fmla="*/ 25 h 158"/>
                  <a:gd name="T24" fmla="*/ 23 w 155"/>
                  <a:gd name="T25" fmla="*/ 158 h 158"/>
                  <a:gd name="T26" fmla="*/ 155 w 155"/>
                  <a:gd name="T27" fmla="*/ 135 h 158"/>
                  <a:gd name="T28" fmla="*/ 155 w 155"/>
                  <a:gd name="T29" fmla="*/ 131 h 158"/>
                  <a:gd name="T30" fmla="*/ 151 w 155"/>
                  <a:gd name="T31" fmla="*/ 131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5" h="158">
                    <a:moveTo>
                      <a:pt x="151" y="131"/>
                    </a:moveTo>
                    <a:lnTo>
                      <a:pt x="149" y="127"/>
                    </a:lnTo>
                    <a:lnTo>
                      <a:pt x="31" y="147"/>
                    </a:lnTo>
                    <a:lnTo>
                      <a:pt x="10" y="31"/>
                    </a:lnTo>
                    <a:lnTo>
                      <a:pt x="124" y="10"/>
                    </a:lnTo>
                    <a:lnTo>
                      <a:pt x="147" y="131"/>
                    </a:lnTo>
                    <a:lnTo>
                      <a:pt x="151" y="131"/>
                    </a:lnTo>
                    <a:lnTo>
                      <a:pt x="149" y="127"/>
                    </a:lnTo>
                    <a:lnTo>
                      <a:pt x="151" y="131"/>
                    </a:lnTo>
                    <a:lnTo>
                      <a:pt x="155" y="131"/>
                    </a:lnTo>
                    <a:lnTo>
                      <a:pt x="133" y="0"/>
                    </a:lnTo>
                    <a:lnTo>
                      <a:pt x="0" y="25"/>
                    </a:lnTo>
                    <a:lnTo>
                      <a:pt x="23" y="158"/>
                    </a:lnTo>
                    <a:lnTo>
                      <a:pt x="155" y="135"/>
                    </a:lnTo>
                    <a:lnTo>
                      <a:pt x="155" y="131"/>
                    </a:lnTo>
                    <a:lnTo>
                      <a:pt x="151" y="131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îṩ1ïdé">
                <a:extLst>
                  <a:ext uri="{FF2B5EF4-FFF2-40B4-BE49-F238E27FC236}">
                    <a16:creationId xmlns:a16="http://schemas.microsoft.com/office/drawing/2014/main" id="{29A5B6C8-4231-4FAF-A5AC-FD8102D34833}"/>
                  </a:ext>
                </a:extLst>
              </p:cNvPr>
              <p:cNvSpPr/>
              <p:nvPr/>
            </p:nvSpPr>
            <p:spPr bwMode="auto">
              <a:xfrm>
                <a:off x="2471" y="878"/>
                <a:ext cx="145" cy="147"/>
              </a:xfrm>
              <a:custGeom>
                <a:avLst/>
                <a:gdLst>
                  <a:gd name="T0" fmla="*/ 145 w 145"/>
                  <a:gd name="T1" fmla="*/ 124 h 147"/>
                  <a:gd name="T2" fmla="*/ 21 w 145"/>
                  <a:gd name="T3" fmla="*/ 147 h 147"/>
                  <a:gd name="T4" fmla="*/ 0 w 145"/>
                  <a:gd name="T5" fmla="*/ 22 h 147"/>
                  <a:gd name="T6" fmla="*/ 125 w 145"/>
                  <a:gd name="T7" fmla="*/ 0 h 147"/>
                  <a:gd name="T8" fmla="*/ 145 w 145"/>
                  <a:gd name="T9" fmla="*/ 124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147">
                    <a:moveTo>
                      <a:pt x="145" y="124"/>
                    </a:moveTo>
                    <a:lnTo>
                      <a:pt x="21" y="147"/>
                    </a:lnTo>
                    <a:lnTo>
                      <a:pt x="0" y="22"/>
                    </a:lnTo>
                    <a:lnTo>
                      <a:pt x="125" y="0"/>
                    </a:lnTo>
                    <a:lnTo>
                      <a:pt x="145" y="124"/>
                    </a:lnTo>
                    <a:close/>
                  </a:path>
                </a:pathLst>
              </a:custGeom>
              <a:solidFill>
                <a:srgbClr val="A35B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0" name="îSḻïďe">
                <a:extLst>
                  <a:ext uri="{FF2B5EF4-FFF2-40B4-BE49-F238E27FC236}">
                    <a16:creationId xmlns:a16="http://schemas.microsoft.com/office/drawing/2014/main" id="{4647E2A3-4D93-43A0-A59A-54126D844C72}"/>
                  </a:ext>
                </a:extLst>
              </p:cNvPr>
              <p:cNvSpPr/>
              <p:nvPr/>
            </p:nvSpPr>
            <p:spPr bwMode="auto">
              <a:xfrm>
                <a:off x="2465" y="873"/>
                <a:ext cx="158" cy="158"/>
              </a:xfrm>
              <a:custGeom>
                <a:avLst/>
                <a:gdLst>
                  <a:gd name="T0" fmla="*/ 151 w 158"/>
                  <a:gd name="T1" fmla="*/ 129 h 158"/>
                  <a:gd name="T2" fmla="*/ 151 w 158"/>
                  <a:gd name="T3" fmla="*/ 125 h 158"/>
                  <a:gd name="T4" fmla="*/ 31 w 158"/>
                  <a:gd name="T5" fmla="*/ 148 h 158"/>
                  <a:gd name="T6" fmla="*/ 10 w 158"/>
                  <a:gd name="T7" fmla="*/ 32 h 158"/>
                  <a:gd name="T8" fmla="*/ 127 w 158"/>
                  <a:gd name="T9" fmla="*/ 11 h 158"/>
                  <a:gd name="T10" fmla="*/ 147 w 158"/>
                  <a:gd name="T11" fmla="*/ 131 h 158"/>
                  <a:gd name="T12" fmla="*/ 151 w 158"/>
                  <a:gd name="T13" fmla="*/ 129 h 158"/>
                  <a:gd name="T14" fmla="*/ 151 w 158"/>
                  <a:gd name="T15" fmla="*/ 125 h 158"/>
                  <a:gd name="T16" fmla="*/ 151 w 158"/>
                  <a:gd name="T17" fmla="*/ 129 h 158"/>
                  <a:gd name="T18" fmla="*/ 158 w 158"/>
                  <a:gd name="T19" fmla="*/ 129 h 158"/>
                  <a:gd name="T20" fmla="*/ 133 w 158"/>
                  <a:gd name="T21" fmla="*/ 0 h 158"/>
                  <a:gd name="T22" fmla="*/ 0 w 158"/>
                  <a:gd name="T23" fmla="*/ 23 h 158"/>
                  <a:gd name="T24" fmla="*/ 25 w 158"/>
                  <a:gd name="T25" fmla="*/ 158 h 158"/>
                  <a:gd name="T26" fmla="*/ 158 w 158"/>
                  <a:gd name="T27" fmla="*/ 133 h 158"/>
                  <a:gd name="T28" fmla="*/ 158 w 158"/>
                  <a:gd name="T29" fmla="*/ 129 h 158"/>
                  <a:gd name="T30" fmla="*/ 151 w 158"/>
                  <a:gd name="T31" fmla="*/ 129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8" h="158">
                    <a:moveTo>
                      <a:pt x="151" y="129"/>
                    </a:moveTo>
                    <a:lnTo>
                      <a:pt x="151" y="125"/>
                    </a:lnTo>
                    <a:lnTo>
                      <a:pt x="31" y="148"/>
                    </a:lnTo>
                    <a:lnTo>
                      <a:pt x="10" y="32"/>
                    </a:lnTo>
                    <a:lnTo>
                      <a:pt x="127" y="11"/>
                    </a:lnTo>
                    <a:lnTo>
                      <a:pt x="147" y="131"/>
                    </a:lnTo>
                    <a:lnTo>
                      <a:pt x="151" y="129"/>
                    </a:lnTo>
                    <a:lnTo>
                      <a:pt x="151" y="125"/>
                    </a:lnTo>
                    <a:lnTo>
                      <a:pt x="151" y="129"/>
                    </a:lnTo>
                    <a:lnTo>
                      <a:pt x="158" y="129"/>
                    </a:lnTo>
                    <a:lnTo>
                      <a:pt x="133" y="0"/>
                    </a:lnTo>
                    <a:lnTo>
                      <a:pt x="0" y="23"/>
                    </a:lnTo>
                    <a:lnTo>
                      <a:pt x="25" y="158"/>
                    </a:lnTo>
                    <a:lnTo>
                      <a:pt x="158" y="133"/>
                    </a:lnTo>
                    <a:lnTo>
                      <a:pt x="158" y="129"/>
                    </a:lnTo>
                    <a:lnTo>
                      <a:pt x="151" y="129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1" name="iṩḻîḑe">
                <a:extLst>
                  <a:ext uri="{FF2B5EF4-FFF2-40B4-BE49-F238E27FC236}">
                    <a16:creationId xmlns:a16="http://schemas.microsoft.com/office/drawing/2014/main" id="{97219B84-01AF-42CF-A96A-A9577E1E195C}"/>
                  </a:ext>
                </a:extLst>
              </p:cNvPr>
              <p:cNvSpPr/>
              <p:nvPr/>
            </p:nvSpPr>
            <p:spPr bwMode="auto">
              <a:xfrm>
                <a:off x="2589" y="851"/>
                <a:ext cx="158" cy="157"/>
              </a:xfrm>
              <a:custGeom>
                <a:avLst/>
                <a:gdLst>
                  <a:gd name="T0" fmla="*/ 152 w 158"/>
                  <a:gd name="T1" fmla="*/ 130 h 157"/>
                  <a:gd name="T2" fmla="*/ 152 w 158"/>
                  <a:gd name="T3" fmla="*/ 124 h 157"/>
                  <a:gd name="T4" fmla="*/ 32 w 158"/>
                  <a:gd name="T5" fmla="*/ 147 h 157"/>
                  <a:gd name="T6" fmla="*/ 11 w 158"/>
                  <a:gd name="T7" fmla="*/ 31 h 157"/>
                  <a:gd name="T8" fmla="*/ 127 w 158"/>
                  <a:gd name="T9" fmla="*/ 10 h 157"/>
                  <a:gd name="T10" fmla="*/ 148 w 158"/>
                  <a:gd name="T11" fmla="*/ 130 h 157"/>
                  <a:gd name="T12" fmla="*/ 152 w 158"/>
                  <a:gd name="T13" fmla="*/ 130 h 157"/>
                  <a:gd name="T14" fmla="*/ 152 w 158"/>
                  <a:gd name="T15" fmla="*/ 124 h 157"/>
                  <a:gd name="T16" fmla="*/ 152 w 158"/>
                  <a:gd name="T17" fmla="*/ 130 h 157"/>
                  <a:gd name="T18" fmla="*/ 158 w 158"/>
                  <a:gd name="T19" fmla="*/ 128 h 157"/>
                  <a:gd name="T20" fmla="*/ 133 w 158"/>
                  <a:gd name="T21" fmla="*/ 0 h 157"/>
                  <a:gd name="T22" fmla="*/ 0 w 158"/>
                  <a:gd name="T23" fmla="*/ 25 h 157"/>
                  <a:gd name="T24" fmla="*/ 25 w 158"/>
                  <a:gd name="T25" fmla="*/ 157 h 157"/>
                  <a:gd name="T26" fmla="*/ 158 w 158"/>
                  <a:gd name="T27" fmla="*/ 132 h 157"/>
                  <a:gd name="T28" fmla="*/ 158 w 158"/>
                  <a:gd name="T29" fmla="*/ 128 h 157"/>
                  <a:gd name="T30" fmla="*/ 152 w 158"/>
                  <a:gd name="T31" fmla="*/ 13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8" h="157">
                    <a:moveTo>
                      <a:pt x="152" y="130"/>
                    </a:moveTo>
                    <a:lnTo>
                      <a:pt x="152" y="124"/>
                    </a:lnTo>
                    <a:lnTo>
                      <a:pt x="32" y="147"/>
                    </a:lnTo>
                    <a:lnTo>
                      <a:pt x="11" y="31"/>
                    </a:lnTo>
                    <a:lnTo>
                      <a:pt x="127" y="10"/>
                    </a:lnTo>
                    <a:lnTo>
                      <a:pt x="148" y="130"/>
                    </a:lnTo>
                    <a:lnTo>
                      <a:pt x="152" y="130"/>
                    </a:lnTo>
                    <a:lnTo>
                      <a:pt x="152" y="124"/>
                    </a:lnTo>
                    <a:lnTo>
                      <a:pt x="152" y="130"/>
                    </a:lnTo>
                    <a:lnTo>
                      <a:pt x="158" y="128"/>
                    </a:lnTo>
                    <a:lnTo>
                      <a:pt x="133" y="0"/>
                    </a:lnTo>
                    <a:lnTo>
                      <a:pt x="0" y="25"/>
                    </a:lnTo>
                    <a:lnTo>
                      <a:pt x="25" y="157"/>
                    </a:lnTo>
                    <a:lnTo>
                      <a:pt x="158" y="132"/>
                    </a:lnTo>
                    <a:lnTo>
                      <a:pt x="158" y="128"/>
                    </a:lnTo>
                    <a:lnTo>
                      <a:pt x="152" y="130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2" name="ïs1ïde">
                <a:extLst>
                  <a:ext uri="{FF2B5EF4-FFF2-40B4-BE49-F238E27FC236}">
                    <a16:creationId xmlns:a16="http://schemas.microsoft.com/office/drawing/2014/main" id="{9B2C3C28-2DCA-482B-8727-199D12C4232D}"/>
                  </a:ext>
                </a:extLst>
              </p:cNvPr>
              <p:cNvSpPr/>
              <p:nvPr/>
            </p:nvSpPr>
            <p:spPr bwMode="auto">
              <a:xfrm>
                <a:off x="2714" y="828"/>
                <a:ext cx="158" cy="158"/>
              </a:xfrm>
              <a:custGeom>
                <a:avLst/>
                <a:gdLst>
                  <a:gd name="T0" fmla="*/ 151 w 158"/>
                  <a:gd name="T1" fmla="*/ 131 h 158"/>
                  <a:gd name="T2" fmla="*/ 151 w 158"/>
                  <a:gd name="T3" fmla="*/ 126 h 158"/>
                  <a:gd name="T4" fmla="*/ 31 w 158"/>
                  <a:gd name="T5" fmla="*/ 147 h 158"/>
                  <a:gd name="T6" fmla="*/ 10 w 158"/>
                  <a:gd name="T7" fmla="*/ 31 h 158"/>
                  <a:gd name="T8" fmla="*/ 126 w 158"/>
                  <a:gd name="T9" fmla="*/ 10 h 158"/>
                  <a:gd name="T10" fmla="*/ 147 w 158"/>
                  <a:gd name="T11" fmla="*/ 131 h 158"/>
                  <a:gd name="T12" fmla="*/ 151 w 158"/>
                  <a:gd name="T13" fmla="*/ 131 h 158"/>
                  <a:gd name="T14" fmla="*/ 151 w 158"/>
                  <a:gd name="T15" fmla="*/ 126 h 158"/>
                  <a:gd name="T16" fmla="*/ 151 w 158"/>
                  <a:gd name="T17" fmla="*/ 131 h 158"/>
                  <a:gd name="T18" fmla="*/ 158 w 158"/>
                  <a:gd name="T19" fmla="*/ 128 h 158"/>
                  <a:gd name="T20" fmla="*/ 135 w 158"/>
                  <a:gd name="T21" fmla="*/ 0 h 158"/>
                  <a:gd name="T22" fmla="*/ 0 w 158"/>
                  <a:gd name="T23" fmla="*/ 25 h 158"/>
                  <a:gd name="T24" fmla="*/ 25 w 158"/>
                  <a:gd name="T25" fmla="*/ 158 h 158"/>
                  <a:gd name="T26" fmla="*/ 158 w 158"/>
                  <a:gd name="T27" fmla="*/ 135 h 158"/>
                  <a:gd name="T28" fmla="*/ 158 w 158"/>
                  <a:gd name="T29" fmla="*/ 128 h 158"/>
                  <a:gd name="T30" fmla="*/ 151 w 158"/>
                  <a:gd name="T31" fmla="*/ 131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8" h="158">
                    <a:moveTo>
                      <a:pt x="151" y="131"/>
                    </a:moveTo>
                    <a:lnTo>
                      <a:pt x="151" y="126"/>
                    </a:lnTo>
                    <a:lnTo>
                      <a:pt x="31" y="147"/>
                    </a:lnTo>
                    <a:lnTo>
                      <a:pt x="10" y="31"/>
                    </a:lnTo>
                    <a:lnTo>
                      <a:pt x="126" y="10"/>
                    </a:lnTo>
                    <a:lnTo>
                      <a:pt x="147" y="131"/>
                    </a:lnTo>
                    <a:lnTo>
                      <a:pt x="151" y="131"/>
                    </a:lnTo>
                    <a:lnTo>
                      <a:pt x="151" y="126"/>
                    </a:lnTo>
                    <a:lnTo>
                      <a:pt x="151" y="131"/>
                    </a:lnTo>
                    <a:lnTo>
                      <a:pt x="158" y="128"/>
                    </a:lnTo>
                    <a:lnTo>
                      <a:pt x="135" y="0"/>
                    </a:lnTo>
                    <a:lnTo>
                      <a:pt x="0" y="25"/>
                    </a:lnTo>
                    <a:lnTo>
                      <a:pt x="25" y="158"/>
                    </a:lnTo>
                    <a:lnTo>
                      <a:pt x="158" y="135"/>
                    </a:lnTo>
                    <a:lnTo>
                      <a:pt x="158" y="128"/>
                    </a:lnTo>
                    <a:lnTo>
                      <a:pt x="151" y="131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i$lïḋè">
                <a:extLst>
                  <a:ext uri="{FF2B5EF4-FFF2-40B4-BE49-F238E27FC236}">
                    <a16:creationId xmlns:a16="http://schemas.microsoft.com/office/drawing/2014/main" id="{B18A16B2-3173-411B-8E7C-1D7C8A1FB436}"/>
                  </a:ext>
                </a:extLst>
              </p:cNvPr>
              <p:cNvSpPr/>
              <p:nvPr/>
            </p:nvSpPr>
            <p:spPr bwMode="auto">
              <a:xfrm>
                <a:off x="2838" y="807"/>
                <a:ext cx="158" cy="156"/>
              </a:xfrm>
              <a:custGeom>
                <a:avLst/>
                <a:gdLst>
                  <a:gd name="T0" fmla="*/ 154 w 158"/>
                  <a:gd name="T1" fmla="*/ 129 h 156"/>
                  <a:gd name="T2" fmla="*/ 152 w 158"/>
                  <a:gd name="T3" fmla="*/ 125 h 156"/>
                  <a:gd name="T4" fmla="*/ 31 w 158"/>
                  <a:gd name="T5" fmla="*/ 145 h 156"/>
                  <a:gd name="T6" fmla="*/ 11 w 158"/>
                  <a:gd name="T7" fmla="*/ 31 h 156"/>
                  <a:gd name="T8" fmla="*/ 127 w 158"/>
                  <a:gd name="T9" fmla="*/ 10 h 156"/>
                  <a:gd name="T10" fmla="*/ 148 w 158"/>
                  <a:gd name="T11" fmla="*/ 129 h 156"/>
                  <a:gd name="T12" fmla="*/ 154 w 158"/>
                  <a:gd name="T13" fmla="*/ 129 h 156"/>
                  <a:gd name="T14" fmla="*/ 152 w 158"/>
                  <a:gd name="T15" fmla="*/ 125 h 156"/>
                  <a:gd name="T16" fmla="*/ 154 w 158"/>
                  <a:gd name="T17" fmla="*/ 129 h 156"/>
                  <a:gd name="T18" fmla="*/ 158 w 158"/>
                  <a:gd name="T19" fmla="*/ 129 h 156"/>
                  <a:gd name="T20" fmla="*/ 135 w 158"/>
                  <a:gd name="T21" fmla="*/ 0 h 156"/>
                  <a:gd name="T22" fmla="*/ 0 w 158"/>
                  <a:gd name="T23" fmla="*/ 23 h 156"/>
                  <a:gd name="T24" fmla="*/ 25 w 158"/>
                  <a:gd name="T25" fmla="*/ 156 h 156"/>
                  <a:gd name="T26" fmla="*/ 158 w 158"/>
                  <a:gd name="T27" fmla="*/ 133 h 156"/>
                  <a:gd name="T28" fmla="*/ 158 w 158"/>
                  <a:gd name="T29" fmla="*/ 129 h 156"/>
                  <a:gd name="T30" fmla="*/ 154 w 158"/>
                  <a:gd name="T31" fmla="*/ 129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8" h="156">
                    <a:moveTo>
                      <a:pt x="154" y="129"/>
                    </a:moveTo>
                    <a:lnTo>
                      <a:pt x="152" y="125"/>
                    </a:lnTo>
                    <a:lnTo>
                      <a:pt x="31" y="145"/>
                    </a:lnTo>
                    <a:lnTo>
                      <a:pt x="11" y="31"/>
                    </a:lnTo>
                    <a:lnTo>
                      <a:pt x="127" y="10"/>
                    </a:lnTo>
                    <a:lnTo>
                      <a:pt x="148" y="129"/>
                    </a:lnTo>
                    <a:lnTo>
                      <a:pt x="154" y="129"/>
                    </a:lnTo>
                    <a:lnTo>
                      <a:pt x="152" y="125"/>
                    </a:lnTo>
                    <a:lnTo>
                      <a:pt x="154" y="129"/>
                    </a:lnTo>
                    <a:lnTo>
                      <a:pt x="158" y="129"/>
                    </a:lnTo>
                    <a:lnTo>
                      <a:pt x="135" y="0"/>
                    </a:lnTo>
                    <a:lnTo>
                      <a:pt x="0" y="23"/>
                    </a:lnTo>
                    <a:lnTo>
                      <a:pt x="25" y="156"/>
                    </a:lnTo>
                    <a:lnTo>
                      <a:pt x="158" y="133"/>
                    </a:lnTo>
                    <a:lnTo>
                      <a:pt x="158" y="129"/>
                    </a:lnTo>
                    <a:lnTo>
                      <a:pt x="154" y="129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4" name="îşľíḑe">
                <a:extLst>
                  <a:ext uri="{FF2B5EF4-FFF2-40B4-BE49-F238E27FC236}">
                    <a16:creationId xmlns:a16="http://schemas.microsoft.com/office/drawing/2014/main" id="{824C1D27-4D84-47D4-A8CD-A06F1AD9541A}"/>
                  </a:ext>
                </a:extLst>
              </p:cNvPr>
              <p:cNvSpPr/>
              <p:nvPr/>
            </p:nvSpPr>
            <p:spPr bwMode="auto">
              <a:xfrm>
                <a:off x="2963" y="784"/>
                <a:ext cx="157" cy="158"/>
              </a:xfrm>
              <a:custGeom>
                <a:avLst/>
                <a:gdLst>
                  <a:gd name="T0" fmla="*/ 153 w 157"/>
                  <a:gd name="T1" fmla="*/ 129 h 158"/>
                  <a:gd name="T2" fmla="*/ 151 w 157"/>
                  <a:gd name="T3" fmla="*/ 125 h 158"/>
                  <a:gd name="T4" fmla="*/ 31 w 157"/>
                  <a:gd name="T5" fmla="*/ 148 h 158"/>
                  <a:gd name="T6" fmla="*/ 10 w 157"/>
                  <a:gd name="T7" fmla="*/ 31 h 158"/>
                  <a:gd name="T8" fmla="*/ 126 w 157"/>
                  <a:gd name="T9" fmla="*/ 11 h 158"/>
                  <a:gd name="T10" fmla="*/ 147 w 157"/>
                  <a:gd name="T11" fmla="*/ 131 h 158"/>
                  <a:gd name="T12" fmla="*/ 153 w 157"/>
                  <a:gd name="T13" fmla="*/ 129 h 158"/>
                  <a:gd name="T14" fmla="*/ 151 w 157"/>
                  <a:gd name="T15" fmla="*/ 125 h 158"/>
                  <a:gd name="T16" fmla="*/ 153 w 157"/>
                  <a:gd name="T17" fmla="*/ 129 h 158"/>
                  <a:gd name="T18" fmla="*/ 157 w 157"/>
                  <a:gd name="T19" fmla="*/ 129 h 158"/>
                  <a:gd name="T20" fmla="*/ 135 w 157"/>
                  <a:gd name="T21" fmla="*/ 0 h 158"/>
                  <a:gd name="T22" fmla="*/ 0 w 157"/>
                  <a:gd name="T23" fmla="*/ 23 h 158"/>
                  <a:gd name="T24" fmla="*/ 25 w 157"/>
                  <a:gd name="T25" fmla="*/ 158 h 158"/>
                  <a:gd name="T26" fmla="*/ 157 w 157"/>
                  <a:gd name="T27" fmla="*/ 133 h 158"/>
                  <a:gd name="T28" fmla="*/ 157 w 157"/>
                  <a:gd name="T29" fmla="*/ 129 h 158"/>
                  <a:gd name="T30" fmla="*/ 153 w 157"/>
                  <a:gd name="T31" fmla="*/ 129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7" h="158">
                    <a:moveTo>
                      <a:pt x="153" y="129"/>
                    </a:moveTo>
                    <a:lnTo>
                      <a:pt x="151" y="125"/>
                    </a:lnTo>
                    <a:lnTo>
                      <a:pt x="31" y="148"/>
                    </a:lnTo>
                    <a:lnTo>
                      <a:pt x="10" y="31"/>
                    </a:lnTo>
                    <a:lnTo>
                      <a:pt x="126" y="11"/>
                    </a:lnTo>
                    <a:lnTo>
                      <a:pt x="147" y="131"/>
                    </a:lnTo>
                    <a:lnTo>
                      <a:pt x="153" y="129"/>
                    </a:lnTo>
                    <a:lnTo>
                      <a:pt x="151" y="125"/>
                    </a:lnTo>
                    <a:lnTo>
                      <a:pt x="153" y="129"/>
                    </a:lnTo>
                    <a:lnTo>
                      <a:pt x="157" y="129"/>
                    </a:lnTo>
                    <a:lnTo>
                      <a:pt x="135" y="0"/>
                    </a:lnTo>
                    <a:lnTo>
                      <a:pt x="0" y="23"/>
                    </a:lnTo>
                    <a:lnTo>
                      <a:pt x="25" y="158"/>
                    </a:lnTo>
                    <a:lnTo>
                      <a:pt x="157" y="133"/>
                    </a:lnTo>
                    <a:lnTo>
                      <a:pt x="157" y="129"/>
                    </a:lnTo>
                    <a:lnTo>
                      <a:pt x="153" y="129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5" name="îsḷiḑê">
                <a:extLst>
                  <a:ext uri="{FF2B5EF4-FFF2-40B4-BE49-F238E27FC236}">
                    <a16:creationId xmlns:a16="http://schemas.microsoft.com/office/drawing/2014/main" id="{31F23BAC-C1E7-4060-9747-83F6837EE297}"/>
                  </a:ext>
                </a:extLst>
              </p:cNvPr>
              <p:cNvSpPr/>
              <p:nvPr/>
            </p:nvSpPr>
            <p:spPr bwMode="auto">
              <a:xfrm>
                <a:off x="3087" y="761"/>
                <a:ext cx="158" cy="158"/>
              </a:xfrm>
              <a:custGeom>
                <a:avLst/>
                <a:gdLst>
                  <a:gd name="T0" fmla="*/ 154 w 158"/>
                  <a:gd name="T1" fmla="*/ 131 h 158"/>
                  <a:gd name="T2" fmla="*/ 152 w 158"/>
                  <a:gd name="T3" fmla="*/ 127 h 158"/>
                  <a:gd name="T4" fmla="*/ 31 w 158"/>
                  <a:gd name="T5" fmla="*/ 148 h 158"/>
                  <a:gd name="T6" fmla="*/ 11 w 158"/>
                  <a:gd name="T7" fmla="*/ 32 h 158"/>
                  <a:gd name="T8" fmla="*/ 127 w 158"/>
                  <a:gd name="T9" fmla="*/ 11 h 158"/>
                  <a:gd name="T10" fmla="*/ 147 w 158"/>
                  <a:gd name="T11" fmla="*/ 131 h 158"/>
                  <a:gd name="T12" fmla="*/ 154 w 158"/>
                  <a:gd name="T13" fmla="*/ 131 h 158"/>
                  <a:gd name="T14" fmla="*/ 152 w 158"/>
                  <a:gd name="T15" fmla="*/ 127 h 158"/>
                  <a:gd name="T16" fmla="*/ 154 w 158"/>
                  <a:gd name="T17" fmla="*/ 131 h 158"/>
                  <a:gd name="T18" fmla="*/ 158 w 158"/>
                  <a:gd name="T19" fmla="*/ 129 h 158"/>
                  <a:gd name="T20" fmla="*/ 135 w 158"/>
                  <a:gd name="T21" fmla="*/ 0 h 158"/>
                  <a:gd name="T22" fmla="*/ 0 w 158"/>
                  <a:gd name="T23" fmla="*/ 25 h 158"/>
                  <a:gd name="T24" fmla="*/ 25 w 158"/>
                  <a:gd name="T25" fmla="*/ 158 h 158"/>
                  <a:gd name="T26" fmla="*/ 158 w 158"/>
                  <a:gd name="T27" fmla="*/ 133 h 158"/>
                  <a:gd name="T28" fmla="*/ 158 w 158"/>
                  <a:gd name="T29" fmla="*/ 129 h 158"/>
                  <a:gd name="T30" fmla="*/ 154 w 158"/>
                  <a:gd name="T31" fmla="*/ 131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8" h="158">
                    <a:moveTo>
                      <a:pt x="154" y="131"/>
                    </a:moveTo>
                    <a:lnTo>
                      <a:pt x="152" y="127"/>
                    </a:lnTo>
                    <a:lnTo>
                      <a:pt x="31" y="148"/>
                    </a:lnTo>
                    <a:lnTo>
                      <a:pt x="11" y="32"/>
                    </a:lnTo>
                    <a:lnTo>
                      <a:pt x="127" y="11"/>
                    </a:lnTo>
                    <a:lnTo>
                      <a:pt x="147" y="131"/>
                    </a:lnTo>
                    <a:lnTo>
                      <a:pt x="154" y="131"/>
                    </a:lnTo>
                    <a:lnTo>
                      <a:pt x="152" y="127"/>
                    </a:lnTo>
                    <a:lnTo>
                      <a:pt x="154" y="131"/>
                    </a:lnTo>
                    <a:lnTo>
                      <a:pt x="158" y="129"/>
                    </a:lnTo>
                    <a:lnTo>
                      <a:pt x="135" y="0"/>
                    </a:lnTo>
                    <a:lnTo>
                      <a:pt x="0" y="25"/>
                    </a:lnTo>
                    <a:lnTo>
                      <a:pt x="25" y="158"/>
                    </a:lnTo>
                    <a:lnTo>
                      <a:pt x="158" y="133"/>
                    </a:lnTo>
                    <a:lnTo>
                      <a:pt x="158" y="129"/>
                    </a:lnTo>
                    <a:lnTo>
                      <a:pt x="154" y="131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6" name="ïṩḷiḍê">
                <a:extLst>
                  <a:ext uri="{FF2B5EF4-FFF2-40B4-BE49-F238E27FC236}">
                    <a16:creationId xmlns:a16="http://schemas.microsoft.com/office/drawing/2014/main" id="{F51B9A30-27F0-4F62-8968-B9D975824616}"/>
                  </a:ext>
                </a:extLst>
              </p:cNvPr>
              <p:cNvSpPr/>
              <p:nvPr/>
            </p:nvSpPr>
            <p:spPr bwMode="auto">
              <a:xfrm>
                <a:off x="3212" y="739"/>
                <a:ext cx="157" cy="157"/>
              </a:xfrm>
              <a:custGeom>
                <a:avLst/>
                <a:gdLst>
                  <a:gd name="T0" fmla="*/ 153 w 157"/>
                  <a:gd name="T1" fmla="*/ 130 h 157"/>
                  <a:gd name="T2" fmla="*/ 151 w 157"/>
                  <a:gd name="T3" fmla="*/ 126 h 157"/>
                  <a:gd name="T4" fmla="*/ 31 w 157"/>
                  <a:gd name="T5" fmla="*/ 147 h 157"/>
                  <a:gd name="T6" fmla="*/ 10 w 157"/>
                  <a:gd name="T7" fmla="*/ 31 h 157"/>
                  <a:gd name="T8" fmla="*/ 126 w 157"/>
                  <a:gd name="T9" fmla="*/ 10 h 157"/>
                  <a:gd name="T10" fmla="*/ 147 w 157"/>
                  <a:gd name="T11" fmla="*/ 130 h 157"/>
                  <a:gd name="T12" fmla="*/ 153 w 157"/>
                  <a:gd name="T13" fmla="*/ 130 h 157"/>
                  <a:gd name="T14" fmla="*/ 151 w 157"/>
                  <a:gd name="T15" fmla="*/ 126 h 157"/>
                  <a:gd name="T16" fmla="*/ 153 w 157"/>
                  <a:gd name="T17" fmla="*/ 130 h 157"/>
                  <a:gd name="T18" fmla="*/ 157 w 157"/>
                  <a:gd name="T19" fmla="*/ 130 h 157"/>
                  <a:gd name="T20" fmla="*/ 134 w 157"/>
                  <a:gd name="T21" fmla="*/ 0 h 157"/>
                  <a:gd name="T22" fmla="*/ 0 w 157"/>
                  <a:gd name="T23" fmla="*/ 24 h 157"/>
                  <a:gd name="T24" fmla="*/ 24 w 157"/>
                  <a:gd name="T25" fmla="*/ 157 h 157"/>
                  <a:gd name="T26" fmla="*/ 157 w 157"/>
                  <a:gd name="T27" fmla="*/ 134 h 157"/>
                  <a:gd name="T28" fmla="*/ 157 w 157"/>
                  <a:gd name="T29" fmla="*/ 130 h 157"/>
                  <a:gd name="T30" fmla="*/ 153 w 157"/>
                  <a:gd name="T31" fmla="*/ 13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7" h="157">
                    <a:moveTo>
                      <a:pt x="153" y="130"/>
                    </a:moveTo>
                    <a:lnTo>
                      <a:pt x="151" y="126"/>
                    </a:lnTo>
                    <a:lnTo>
                      <a:pt x="31" y="147"/>
                    </a:lnTo>
                    <a:lnTo>
                      <a:pt x="10" y="31"/>
                    </a:lnTo>
                    <a:lnTo>
                      <a:pt x="126" y="10"/>
                    </a:lnTo>
                    <a:lnTo>
                      <a:pt x="147" y="130"/>
                    </a:lnTo>
                    <a:lnTo>
                      <a:pt x="153" y="130"/>
                    </a:lnTo>
                    <a:lnTo>
                      <a:pt x="151" y="126"/>
                    </a:lnTo>
                    <a:lnTo>
                      <a:pt x="153" y="130"/>
                    </a:lnTo>
                    <a:lnTo>
                      <a:pt x="157" y="130"/>
                    </a:lnTo>
                    <a:lnTo>
                      <a:pt x="134" y="0"/>
                    </a:lnTo>
                    <a:lnTo>
                      <a:pt x="0" y="24"/>
                    </a:lnTo>
                    <a:lnTo>
                      <a:pt x="24" y="157"/>
                    </a:lnTo>
                    <a:lnTo>
                      <a:pt x="157" y="134"/>
                    </a:lnTo>
                    <a:lnTo>
                      <a:pt x="157" y="130"/>
                    </a:lnTo>
                    <a:lnTo>
                      <a:pt x="153" y="130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7" name="ïṣliďe">
                <a:extLst>
                  <a:ext uri="{FF2B5EF4-FFF2-40B4-BE49-F238E27FC236}">
                    <a16:creationId xmlns:a16="http://schemas.microsoft.com/office/drawing/2014/main" id="{B266662E-1320-4A54-A35D-52F410DB551C}"/>
                  </a:ext>
                </a:extLst>
              </p:cNvPr>
              <p:cNvSpPr/>
              <p:nvPr/>
            </p:nvSpPr>
            <p:spPr bwMode="auto">
              <a:xfrm>
                <a:off x="2492" y="1002"/>
                <a:ext cx="147" cy="147"/>
              </a:xfrm>
              <a:custGeom>
                <a:avLst/>
                <a:gdLst>
                  <a:gd name="T0" fmla="*/ 147 w 147"/>
                  <a:gd name="T1" fmla="*/ 125 h 147"/>
                  <a:gd name="T2" fmla="*/ 23 w 147"/>
                  <a:gd name="T3" fmla="*/ 147 h 147"/>
                  <a:gd name="T4" fmla="*/ 0 w 147"/>
                  <a:gd name="T5" fmla="*/ 23 h 147"/>
                  <a:gd name="T6" fmla="*/ 124 w 147"/>
                  <a:gd name="T7" fmla="*/ 0 h 147"/>
                  <a:gd name="T8" fmla="*/ 147 w 147"/>
                  <a:gd name="T9" fmla="*/ 1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" h="147">
                    <a:moveTo>
                      <a:pt x="147" y="125"/>
                    </a:moveTo>
                    <a:lnTo>
                      <a:pt x="23" y="147"/>
                    </a:lnTo>
                    <a:lnTo>
                      <a:pt x="0" y="23"/>
                    </a:lnTo>
                    <a:lnTo>
                      <a:pt x="124" y="0"/>
                    </a:lnTo>
                    <a:lnTo>
                      <a:pt x="147" y="125"/>
                    </a:lnTo>
                    <a:close/>
                  </a:path>
                </a:pathLst>
              </a:custGeom>
              <a:solidFill>
                <a:srgbClr val="A35B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8" name="íŝľïḓê">
                <a:extLst>
                  <a:ext uri="{FF2B5EF4-FFF2-40B4-BE49-F238E27FC236}">
                    <a16:creationId xmlns:a16="http://schemas.microsoft.com/office/drawing/2014/main" id="{CFD200B2-E69E-48A5-ACB9-54B59FACDD35}"/>
                  </a:ext>
                </a:extLst>
              </p:cNvPr>
              <p:cNvSpPr/>
              <p:nvPr/>
            </p:nvSpPr>
            <p:spPr bwMode="auto">
              <a:xfrm>
                <a:off x="2488" y="998"/>
                <a:ext cx="157" cy="158"/>
              </a:xfrm>
              <a:custGeom>
                <a:avLst/>
                <a:gdLst>
                  <a:gd name="T0" fmla="*/ 151 w 157"/>
                  <a:gd name="T1" fmla="*/ 129 h 158"/>
                  <a:gd name="T2" fmla="*/ 151 w 157"/>
                  <a:gd name="T3" fmla="*/ 124 h 158"/>
                  <a:gd name="T4" fmla="*/ 31 w 157"/>
                  <a:gd name="T5" fmla="*/ 147 h 158"/>
                  <a:gd name="T6" fmla="*/ 10 w 157"/>
                  <a:gd name="T7" fmla="*/ 31 h 158"/>
                  <a:gd name="T8" fmla="*/ 126 w 157"/>
                  <a:gd name="T9" fmla="*/ 10 h 158"/>
                  <a:gd name="T10" fmla="*/ 147 w 157"/>
                  <a:gd name="T11" fmla="*/ 131 h 158"/>
                  <a:gd name="T12" fmla="*/ 151 w 157"/>
                  <a:gd name="T13" fmla="*/ 129 h 158"/>
                  <a:gd name="T14" fmla="*/ 151 w 157"/>
                  <a:gd name="T15" fmla="*/ 124 h 158"/>
                  <a:gd name="T16" fmla="*/ 151 w 157"/>
                  <a:gd name="T17" fmla="*/ 129 h 158"/>
                  <a:gd name="T18" fmla="*/ 155 w 157"/>
                  <a:gd name="T19" fmla="*/ 129 h 158"/>
                  <a:gd name="T20" fmla="*/ 133 w 157"/>
                  <a:gd name="T21" fmla="*/ 0 h 158"/>
                  <a:gd name="T22" fmla="*/ 0 w 157"/>
                  <a:gd name="T23" fmla="*/ 23 h 158"/>
                  <a:gd name="T24" fmla="*/ 23 w 157"/>
                  <a:gd name="T25" fmla="*/ 158 h 158"/>
                  <a:gd name="T26" fmla="*/ 157 w 157"/>
                  <a:gd name="T27" fmla="*/ 133 h 158"/>
                  <a:gd name="T28" fmla="*/ 155 w 157"/>
                  <a:gd name="T29" fmla="*/ 129 h 158"/>
                  <a:gd name="T30" fmla="*/ 151 w 157"/>
                  <a:gd name="T31" fmla="*/ 129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7" h="158">
                    <a:moveTo>
                      <a:pt x="151" y="129"/>
                    </a:moveTo>
                    <a:lnTo>
                      <a:pt x="151" y="124"/>
                    </a:lnTo>
                    <a:lnTo>
                      <a:pt x="31" y="147"/>
                    </a:lnTo>
                    <a:lnTo>
                      <a:pt x="10" y="31"/>
                    </a:lnTo>
                    <a:lnTo>
                      <a:pt x="126" y="10"/>
                    </a:lnTo>
                    <a:lnTo>
                      <a:pt x="147" y="131"/>
                    </a:lnTo>
                    <a:lnTo>
                      <a:pt x="151" y="129"/>
                    </a:lnTo>
                    <a:lnTo>
                      <a:pt x="151" y="124"/>
                    </a:lnTo>
                    <a:lnTo>
                      <a:pt x="151" y="129"/>
                    </a:lnTo>
                    <a:lnTo>
                      <a:pt x="155" y="129"/>
                    </a:lnTo>
                    <a:lnTo>
                      <a:pt x="133" y="0"/>
                    </a:lnTo>
                    <a:lnTo>
                      <a:pt x="0" y="23"/>
                    </a:lnTo>
                    <a:lnTo>
                      <a:pt x="23" y="158"/>
                    </a:lnTo>
                    <a:lnTo>
                      <a:pt x="157" y="133"/>
                    </a:lnTo>
                    <a:lnTo>
                      <a:pt x="155" y="129"/>
                    </a:lnTo>
                    <a:lnTo>
                      <a:pt x="151" y="129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9" name="íšḷîdê">
                <a:extLst>
                  <a:ext uri="{FF2B5EF4-FFF2-40B4-BE49-F238E27FC236}">
                    <a16:creationId xmlns:a16="http://schemas.microsoft.com/office/drawing/2014/main" id="{0504BE45-7E37-4D63-8730-B87220008031}"/>
                  </a:ext>
                </a:extLst>
              </p:cNvPr>
              <p:cNvSpPr/>
              <p:nvPr/>
            </p:nvSpPr>
            <p:spPr bwMode="auto">
              <a:xfrm>
                <a:off x="2612" y="975"/>
                <a:ext cx="158" cy="158"/>
              </a:xfrm>
              <a:custGeom>
                <a:avLst/>
                <a:gdLst>
                  <a:gd name="T0" fmla="*/ 152 w 158"/>
                  <a:gd name="T1" fmla="*/ 131 h 158"/>
                  <a:gd name="T2" fmla="*/ 152 w 158"/>
                  <a:gd name="T3" fmla="*/ 125 h 158"/>
                  <a:gd name="T4" fmla="*/ 31 w 158"/>
                  <a:gd name="T5" fmla="*/ 147 h 158"/>
                  <a:gd name="T6" fmla="*/ 11 w 158"/>
                  <a:gd name="T7" fmla="*/ 31 h 158"/>
                  <a:gd name="T8" fmla="*/ 127 w 158"/>
                  <a:gd name="T9" fmla="*/ 11 h 158"/>
                  <a:gd name="T10" fmla="*/ 148 w 158"/>
                  <a:gd name="T11" fmla="*/ 131 h 158"/>
                  <a:gd name="T12" fmla="*/ 152 w 158"/>
                  <a:gd name="T13" fmla="*/ 131 h 158"/>
                  <a:gd name="T14" fmla="*/ 152 w 158"/>
                  <a:gd name="T15" fmla="*/ 125 h 158"/>
                  <a:gd name="T16" fmla="*/ 152 w 158"/>
                  <a:gd name="T17" fmla="*/ 131 h 158"/>
                  <a:gd name="T18" fmla="*/ 156 w 158"/>
                  <a:gd name="T19" fmla="*/ 129 h 158"/>
                  <a:gd name="T20" fmla="*/ 133 w 158"/>
                  <a:gd name="T21" fmla="*/ 0 h 158"/>
                  <a:gd name="T22" fmla="*/ 0 w 158"/>
                  <a:gd name="T23" fmla="*/ 25 h 158"/>
                  <a:gd name="T24" fmla="*/ 23 w 158"/>
                  <a:gd name="T25" fmla="*/ 158 h 158"/>
                  <a:gd name="T26" fmla="*/ 158 w 158"/>
                  <a:gd name="T27" fmla="*/ 133 h 158"/>
                  <a:gd name="T28" fmla="*/ 156 w 158"/>
                  <a:gd name="T29" fmla="*/ 129 h 158"/>
                  <a:gd name="T30" fmla="*/ 152 w 158"/>
                  <a:gd name="T31" fmla="*/ 131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8" h="158">
                    <a:moveTo>
                      <a:pt x="152" y="131"/>
                    </a:moveTo>
                    <a:lnTo>
                      <a:pt x="152" y="125"/>
                    </a:lnTo>
                    <a:lnTo>
                      <a:pt x="31" y="147"/>
                    </a:lnTo>
                    <a:lnTo>
                      <a:pt x="11" y="31"/>
                    </a:lnTo>
                    <a:lnTo>
                      <a:pt x="127" y="11"/>
                    </a:lnTo>
                    <a:lnTo>
                      <a:pt x="148" y="131"/>
                    </a:lnTo>
                    <a:lnTo>
                      <a:pt x="152" y="131"/>
                    </a:lnTo>
                    <a:lnTo>
                      <a:pt x="152" y="125"/>
                    </a:lnTo>
                    <a:lnTo>
                      <a:pt x="152" y="131"/>
                    </a:lnTo>
                    <a:lnTo>
                      <a:pt x="156" y="129"/>
                    </a:lnTo>
                    <a:lnTo>
                      <a:pt x="133" y="0"/>
                    </a:lnTo>
                    <a:lnTo>
                      <a:pt x="0" y="25"/>
                    </a:lnTo>
                    <a:lnTo>
                      <a:pt x="23" y="158"/>
                    </a:lnTo>
                    <a:lnTo>
                      <a:pt x="158" y="133"/>
                    </a:lnTo>
                    <a:lnTo>
                      <a:pt x="156" y="129"/>
                    </a:lnTo>
                    <a:lnTo>
                      <a:pt x="152" y="131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0" name="îŝḻïďè">
                <a:extLst>
                  <a:ext uri="{FF2B5EF4-FFF2-40B4-BE49-F238E27FC236}">
                    <a16:creationId xmlns:a16="http://schemas.microsoft.com/office/drawing/2014/main" id="{7B266835-5199-4F8A-B7C8-C81F273B1E51}"/>
                  </a:ext>
                </a:extLst>
              </p:cNvPr>
              <p:cNvSpPr/>
              <p:nvPr/>
            </p:nvSpPr>
            <p:spPr bwMode="auto">
              <a:xfrm>
                <a:off x="2737" y="952"/>
                <a:ext cx="157" cy="158"/>
              </a:xfrm>
              <a:custGeom>
                <a:avLst/>
                <a:gdLst>
                  <a:gd name="T0" fmla="*/ 151 w 157"/>
                  <a:gd name="T1" fmla="*/ 131 h 158"/>
                  <a:gd name="T2" fmla="*/ 151 w 157"/>
                  <a:gd name="T3" fmla="*/ 127 h 158"/>
                  <a:gd name="T4" fmla="*/ 31 w 157"/>
                  <a:gd name="T5" fmla="*/ 148 h 158"/>
                  <a:gd name="T6" fmla="*/ 10 w 157"/>
                  <a:gd name="T7" fmla="*/ 31 h 158"/>
                  <a:gd name="T8" fmla="*/ 126 w 157"/>
                  <a:gd name="T9" fmla="*/ 11 h 158"/>
                  <a:gd name="T10" fmla="*/ 147 w 157"/>
                  <a:gd name="T11" fmla="*/ 131 h 158"/>
                  <a:gd name="T12" fmla="*/ 151 w 157"/>
                  <a:gd name="T13" fmla="*/ 131 h 158"/>
                  <a:gd name="T14" fmla="*/ 151 w 157"/>
                  <a:gd name="T15" fmla="*/ 127 h 158"/>
                  <a:gd name="T16" fmla="*/ 151 w 157"/>
                  <a:gd name="T17" fmla="*/ 131 h 158"/>
                  <a:gd name="T18" fmla="*/ 155 w 157"/>
                  <a:gd name="T19" fmla="*/ 129 h 158"/>
                  <a:gd name="T20" fmla="*/ 132 w 157"/>
                  <a:gd name="T21" fmla="*/ 0 h 158"/>
                  <a:gd name="T22" fmla="*/ 0 w 157"/>
                  <a:gd name="T23" fmla="*/ 25 h 158"/>
                  <a:gd name="T24" fmla="*/ 23 w 157"/>
                  <a:gd name="T25" fmla="*/ 158 h 158"/>
                  <a:gd name="T26" fmla="*/ 157 w 157"/>
                  <a:gd name="T27" fmla="*/ 135 h 158"/>
                  <a:gd name="T28" fmla="*/ 155 w 157"/>
                  <a:gd name="T29" fmla="*/ 129 h 158"/>
                  <a:gd name="T30" fmla="*/ 151 w 157"/>
                  <a:gd name="T31" fmla="*/ 131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7" h="158">
                    <a:moveTo>
                      <a:pt x="151" y="131"/>
                    </a:moveTo>
                    <a:lnTo>
                      <a:pt x="151" y="127"/>
                    </a:lnTo>
                    <a:lnTo>
                      <a:pt x="31" y="148"/>
                    </a:lnTo>
                    <a:lnTo>
                      <a:pt x="10" y="31"/>
                    </a:lnTo>
                    <a:lnTo>
                      <a:pt x="126" y="11"/>
                    </a:lnTo>
                    <a:lnTo>
                      <a:pt x="147" y="131"/>
                    </a:lnTo>
                    <a:lnTo>
                      <a:pt x="151" y="131"/>
                    </a:lnTo>
                    <a:lnTo>
                      <a:pt x="151" y="127"/>
                    </a:lnTo>
                    <a:lnTo>
                      <a:pt x="151" y="131"/>
                    </a:lnTo>
                    <a:lnTo>
                      <a:pt x="155" y="129"/>
                    </a:lnTo>
                    <a:lnTo>
                      <a:pt x="132" y="0"/>
                    </a:lnTo>
                    <a:lnTo>
                      <a:pt x="0" y="25"/>
                    </a:lnTo>
                    <a:lnTo>
                      <a:pt x="23" y="158"/>
                    </a:lnTo>
                    <a:lnTo>
                      <a:pt x="157" y="135"/>
                    </a:lnTo>
                    <a:lnTo>
                      <a:pt x="155" y="129"/>
                    </a:lnTo>
                    <a:lnTo>
                      <a:pt x="151" y="131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1" name="íŝļidé">
                <a:extLst>
                  <a:ext uri="{FF2B5EF4-FFF2-40B4-BE49-F238E27FC236}">
                    <a16:creationId xmlns:a16="http://schemas.microsoft.com/office/drawing/2014/main" id="{7FEE49CE-F134-4AB6-958E-08CCEC67B865}"/>
                  </a:ext>
                </a:extLst>
              </p:cNvPr>
              <p:cNvSpPr/>
              <p:nvPr/>
            </p:nvSpPr>
            <p:spPr bwMode="auto">
              <a:xfrm>
                <a:off x="2861" y="932"/>
                <a:ext cx="158" cy="155"/>
              </a:xfrm>
              <a:custGeom>
                <a:avLst/>
                <a:gdLst>
                  <a:gd name="T0" fmla="*/ 152 w 158"/>
                  <a:gd name="T1" fmla="*/ 128 h 155"/>
                  <a:gd name="T2" fmla="*/ 152 w 158"/>
                  <a:gd name="T3" fmla="*/ 124 h 155"/>
                  <a:gd name="T4" fmla="*/ 31 w 158"/>
                  <a:gd name="T5" fmla="*/ 145 h 155"/>
                  <a:gd name="T6" fmla="*/ 11 w 158"/>
                  <a:gd name="T7" fmla="*/ 31 h 155"/>
                  <a:gd name="T8" fmla="*/ 127 w 158"/>
                  <a:gd name="T9" fmla="*/ 10 h 155"/>
                  <a:gd name="T10" fmla="*/ 147 w 158"/>
                  <a:gd name="T11" fmla="*/ 130 h 155"/>
                  <a:gd name="T12" fmla="*/ 152 w 158"/>
                  <a:gd name="T13" fmla="*/ 128 h 155"/>
                  <a:gd name="T14" fmla="*/ 152 w 158"/>
                  <a:gd name="T15" fmla="*/ 124 h 155"/>
                  <a:gd name="T16" fmla="*/ 152 w 158"/>
                  <a:gd name="T17" fmla="*/ 128 h 155"/>
                  <a:gd name="T18" fmla="*/ 156 w 158"/>
                  <a:gd name="T19" fmla="*/ 128 h 155"/>
                  <a:gd name="T20" fmla="*/ 133 w 158"/>
                  <a:gd name="T21" fmla="*/ 0 h 155"/>
                  <a:gd name="T22" fmla="*/ 0 w 158"/>
                  <a:gd name="T23" fmla="*/ 22 h 155"/>
                  <a:gd name="T24" fmla="*/ 23 w 158"/>
                  <a:gd name="T25" fmla="*/ 155 h 155"/>
                  <a:gd name="T26" fmla="*/ 158 w 158"/>
                  <a:gd name="T27" fmla="*/ 132 h 155"/>
                  <a:gd name="T28" fmla="*/ 156 w 158"/>
                  <a:gd name="T29" fmla="*/ 128 h 155"/>
                  <a:gd name="T30" fmla="*/ 152 w 158"/>
                  <a:gd name="T31" fmla="*/ 128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8" h="155">
                    <a:moveTo>
                      <a:pt x="152" y="128"/>
                    </a:moveTo>
                    <a:lnTo>
                      <a:pt x="152" y="124"/>
                    </a:lnTo>
                    <a:lnTo>
                      <a:pt x="31" y="145"/>
                    </a:lnTo>
                    <a:lnTo>
                      <a:pt x="11" y="31"/>
                    </a:lnTo>
                    <a:lnTo>
                      <a:pt x="127" y="10"/>
                    </a:lnTo>
                    <a:lnTo>
                      <a:pt x="147" y="130"/>
                    </a:lnTo>
                    <a:lnTo>
                      <a:pt x="152" y="128"/>
                    </a:lnTo>
                    <a:lnTo>
                      <a:pt x="152" y="124"/>
                    </a:lnTo>
                    <a:lnTo>
                      <a:pt x="152" y="128"/>
                    </a:lnTo>
                    <a:lnTo>
                      <a:pt x="156" y="128"/>
                    </a:lnTo>
                    <a:lnTo>
                      <a:pt x="133" y="0"/>
                    </a:lnTo>
                    <a:lnTo>
                      <a:pt x="0" y="22"/>
                    </a:lnTo>
                    <a:lnTo>
                      <a:pt x="23" y="155"/>
                    </a:lnTo>
                    <a:lnTo>
                      <a:pt x="158" y="132"/>
                    </a:lnTo>
                    <a:lnTo>
                      <a:pt x="156" y="128"/>
                    </a:lnTo>
                    <a:lnTo>
                      <a:pt x="152" y="128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2" name="îṧḷíďé">
                <a:extLst>
                  <a:ext uri="{FF2B5EF4-FFF2-40B4-BE49-F238E27FC236}">
                    <a16:creationId xmlns:a16="http://schemas.microsoft.com/office/drawing/2014/main" id="{363E840D-1E8F-4D95-9478-02B241E4B8D2}"/>
                  </a:ext>
                </a:extLst>
              </p:cNvPr>
              <p:cNvSpPr/>
              <p:nvPr/>
            </p:nvSpPr>
            <p:spPr bwMode="auto">
              <a:xfrm>
                <a:off x="2986" y="909"/>
                <a:ext cx="157" cy="157"/>
              </a:xfrm>
              <a:custGeom>
                <a:avLst/>
                <a:gdLst>
                  <a:gd name="T0" fmla="*/ 151 w 157"/>
                  <a:gd name="T1" fmla="*/ 128 h 157"/>
                  <a:gd name="T2" fmla="*/ 151 w 157"/>
                  <a:gd name="T3" fmla="*/ 124 h 157"/>
                  <a:gd name="T4" fmla="*/ 31 w 157"/>
                  <a:gd name="T5" fmla="*/ 147 h 157"/>
                  <a:gd name="T6" fmla="*/ 10 w 157"/>
                  <a:gd name="T7" fmla="*/ 31 h 157"/>
                  <a:gd name="T8" fmla="*/ 126 w 157"/>
                  <a:gd name="T9" fmla="*/ 10 h 157"/>
                  <a:gd name="T10" fmla="*/ 147 w 157"/>
                  <a:gd name="T11" fmla="*/ 130 h 157"/>
                  <a:gd name="T12" fmla="*/ 151 w 157"/>
                  <a:gd name="T13" fmla="*/ 128 h 157"/>
                  <a:gd name="T14" fmla="*/ 151 w 157"/>
                  <a:gd name="T15" fmla="*/ 124 h 157"/>
                  <a:gd name="T16" fmla="*/ 151 w 157"/>
                  <a:gd name="T17" fmla="*/ 128 h 157"/>
                  <a:gd name="T18" fmla="*/ 155 w 157"/>
                  <a:gd name="T19" fmla="*/ 128 h 157"/>
                  <a:gd name="T20" fmla="*/ 132 w 157"/>
                  <a:gd name="T21" fmla="*/ 0 h 157"/>
                  <a:gd name="T22" fmla="*/ 0 w 157"/>
                  <a:gd name="T23" fmla="*/ 23 h 157"/>
                  <a:gd name="T24" fmla="*/ 22 w 157"/>
                  <a:gd name="T25" fmla="*/ 157 h 157"/>
                  <a:gd name="T26" fmla="*/ 157 w 157"/>
                  <a:gd name="T27" fmla="*/ 133 h 157"/>
                  <a:gd name="T28" fmla="*/ 155 w 157"/>
                  <a:gd name="T29" fmla="*/ 128 h 157"/>
                  <a:gd name="T30" fmla="*/ 151 w 157"/>
                  <a:gd name="T31" fmla="*/ 128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7" h="157">
                    <a:moveTo>
                      <a:pt x="151" y="128"/>
                    </a:moveTo>
                    <a:lnTo>
                      <a:pt x="151" y="124"/>
                    </a:lnTo>
                    <a:lnTo>
                      <a:pt x="31" y="147"/>
                    </a:lnTo>
                    <a:lnTo>
                      <a:pt x="10" y="31"/>
                    </a:lnTo>
                    <a:lnTo>
                      <a:pt x="126" y="10"/>
                    </a:lnTo>
                    <a:lnTo>
                      <a:pt x="147" y="130"/>
                    </a:lnTo>
                    <a:lnTo>
                      <a:pt x="151" y="128"/>
                    </a:lnTo>
                    <a:lnTo>
                      <a:pt x="151" y="124"/>
                    </a:lnTo>
                    <a:lnTo>
                      <a:pt x="151" y="128"/>
                    </a:lnTo>
                    <a:lnTo>
                      <a:pt x="155" y="128"/>
                    </a:lnTo>
                    <a:lnTo>
                      <a:pt x="132" y="0"/>
                    </a:lnTo>
                    <a:lnTo>
                      <a:pt x="0" y="23"/>
                    </a:lnTo>
                    <a:lnTo>
                      <a:pt x="22" y="157"/>
                    </a:lnTo>
                    <a:lnTo>
                      <a:pt x="157" y="133"/>
                    </a:lnTo>
                    <a:lnTo>
                      <a:pt x="155" y="128"/>
                    </a:lnTo>
                    <a:lnTo>
                      <a:pt x="151" y="128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3" name="iŝ1iďê">
                <a:extLst>
                  <a:ext uri="{FF2B5EF4-FFF2-40B4-BE49-F238E27FC236}">
                    <a16:creationId xmlns:a16="http://schemas.microsoft.com/office/drawing/2014/main" id="{614B99F2-FA40-4C06-9251-F548DE35D7B3}"/>
                  </a:ext>
                </a:extLst>
              </p:cNvPr>
              <p:cNvSpPr/>
              <p:nvPr/>
            </p:nvSpPr>
            <p:spPr bwMode="auto">
              <a:xfrm>
                <a:off x="3110" y="886"/>
                <a:ext cx="158" cy="158"/>
              </a:xfrm>
              <a:custGeom>
                <a:avLst/>
                <a:gdLst>
                  <a:gd name="T0" fmla="*/ 151 w 158"/>
                  <a:gd name="T1" fmla="*/ 131 h 158"/>
                  <a:gd name="T2" fmla="*/ 151 w 158"/>
                  <a:gd name="T3" fmla="*/ 126 h 158"/>
                  <a:gd name="T4" fmla="*/ 31 w 158"/>
                  <a:gd name="T5" fmla="*/ 147 h 158"/>
                  <a:gd name="T6" fmla="*/ 10 w 158"/>
                  <a:gd name="T7" fmla="*/ 31 h 158"/>
                  <a:gd name="T8" fmla="*/ 126 w 158"/>
                  <a:gd name="T9" fmla="*/ 10 h 158"/>
                  <a:gd name="T10" fmla="*/ 147 w 158"/>
                  <a:gd name="T11" fmla="*/ 131 h 158"/>
                  <a:gd name="T12" fmla="*/ 151 w 158"/>
                  <a:gd name="T13" fmla="*/ 131 h 158"/>
                  <a:gd name="T14" fmla="*/ 151 w 158"/>
                  <a:gd name="T15" fmla="*/ 126 h 158"/>
                  <a:gd name="T16" fmla="*/ 151 w 158"/>
                  <a:gd name="T17" fmla="*/ 131 h 158"/>
                  <a:gd name="T18" fmla="*/ 156 w 158"/>
                  <a:gd name="T19" fmla="*/ 129 h 158"/>
                  <a:gd name="T20" fmla="*/ 133 w 158"/>
                  <a:gd name="T21" fmla="*/ 0 h 158"/>
                  <a:gd name="T22" fmla="*/ 0 w 158"/>
                  <a:gd name="T23" fmla="*/ 25 h 158"/>
                  <a:gd name="T24" fmla="*/ 23 w 158"/>
                  <a:gd name="T25" fmla="*/ 158 h 158"/>
                  <a:gd name="T26" fmla="*/ 158 w 158"/>
                  <a:gd name="T27" fmla="*/ 133 h 158"/>
                  <a:gd name="T28" fmla="*/ 156 w 158"/>
                  <a:gd name="T29" fmla="*/ 129 h 158"/>
                  <a:gd name="T30" fmla="*/ 151 w 158"/>
                  <a:gd name="T31" fmla="*/ 131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8" h="158">
                    <a:moveTo>
                      <a:pt x="151" y="131"/>
                    </a:moveTo>
                    <a:lnTo>
                      <a:pt x="151" y="126"/>
                    </a:lnTo>
                    <a:lnTo>
                      <a:pt x="31" y="147"/>
                    </a:lnTo>
                    <a:lnTo>
                      <a:pt x="10" y="31"/>
                    </a:lnTo>
                    <a:lnTo>
                      <a:pt x="126" y="10"/>
                    </a:lnTo>
                    <a:lnTo>
                      <a:pt x="147" y="131"/>
                    </a:lnTo>
                    <a:lnTo>
                      <a:pt x="151" y="131"/>
                    </a:lnTo>
                    <a:lnTo>
                      <a:pt x="151" y="126"/>
                    </a:lnTo>
                    <a:lnTo>
                      <a:pt x="151" y="131"/>
                    </a:lnTo>
                    <a:lnTo>
                      <a:pt x="156" y="129"/>
                    </a:lnTo>
                    <a:lnTo>
                      <a:pt x="133" y="0"/>
                    </a:lnTo>
                    <a:lnTo>
                      <a:pt x="0" y="25"/>
                    </a:lnTo>
                    <a:lnTo>
                      <a:pt x="23" y="158"/>
                    </a:lnTo>
                    <a:lnTo>
                      <a:pt x="158" y="133"/>
                    </a:lnTo>
                    <a:lnTo>
                      <a:pt x="156" y="129"/>
                    </a:lnTo>
                    <a:lnTo>
                      <a:pt x="151" y="131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4" name="ïṣlïďé">
                <a:extLst>
                  <a:ext uri="{FF2B5EF4-FFF2-40B4-BE49-F238E27FC236}">
                    <a16:creationId xmlns:a16="http://schemas.microsoft.com/office/drawing/2014/main" id="{327FCC5B-12F5-4859-9E76-A22AF27C8D9F}"/>
                  </a:ext>
                </a:extLst>
              </p:cNvPr>
              <p:cNvSpPr/>
              <p:nvPr/>
            </p:nvSpPr>
            <p:spPr bwMode="auto">
              <a:xfrm>
                <a:off x="3234" y="863"/>
                <a:ext cx="158" cy="158"/>
              </a:xfrm>
              <a:custGeom>
                <a:avLst/>
                <a:gdLst>
                  <a:gd name="T0" fmla="*/ 152 w 158"/>
                  <a:gd name="T1" fmla="*/ 131 h 158"/>
                  <a:gd name="T2" fmla="*/ 152 w 158"/>
                  <a:gd name="T3" fmla="*/ 127 h 158"/>
                  <a:gd name="T4" fmla="*/ 32 w 158"/>
                  <a:gd name="T5" fmla="*/ 147 h 158"/>
                  <a:gd name="T6" fmla="*/ 11 w 158"/>
                  <a:gd name="T7" fmla="*/ 31 h 158"/>
                  <a:gd name="T8" fmla="*/ 127 w 158"/>
                  <a:gd name="T9" fmla="*/ 10 h 158"/>
                  <a:gd name="T10" fmla="*/ 148 w 158"/>
                  <a:gd name="T11" fmla="*/ 131 h 158"/>
                  <a:gd name="T12" fmla="*/ 152 w 158"/>
                  <a:gd name="T13" fmla="*/ 131 h 158"/>
                  <a:gd name="T14" fmla="*/ 152 w 158"/>
                  <a:gd name="T15" fmla="*/ 127 h 158"/>
                  <a:gd name="T16" fmla="*/ 152 w 158"/>
                  <a:gd name="T17" fmla="*/ 131 h 158"/>
                  <a:gd name="T18" fmla="*/ 156 w 158"/>
                  <a:gd name="T19" fmla="*/ 131 h 158"/>
                  <a:gd name="T20" fmla="*/ 133 w 158"/>
                  <a:gd name="T21" fmla="*/ 0 h 158"/>
                  <a:gd name="T22" fmla="*/ 0 w 158"/>
                  <a:gd name="T23" fmla="*/ 25 h 158"/>
                  <a:gd name="T24" fmla="*/ 25 w 158"/>
                  <a:gd name="T25" fmla="*/ 158 h 158"/>
                  <a:gd name="T26" fmla="*/ 158 w 158"/>
                  <a:gd name="T27" fmla="*/ 135 h 158"/>
                  <a:gd name="T28" fmla="*/ 156 w 158"/>
                  <a:gd name="T29" fmla="*/ 131 h 158"/>
                  <a:gd name="T30" fmla="*/ 152 w 158"/>
                  <a:gd name="T31" fmla="*/ 131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8" h="158">
                    <a:moveTo>
                      <a:pt x="152" y="131"/>
                    </a:moveTo>
                    <a:lnTo>
                      <a:pt x="152" y="127"/>
                    </a:lnTo>
                    <a:lnTo>
                      <a:pt x="32" y="147"/>
                    </a:lnTo>
                    <a:lnTo>
                      <a:pt x="11" y="31"/>
                    </a:lnTo>
                    <a:lnTo>
                      <a:pt x="127" y="10"/>
                    </a:lnTo>
                    <a:lnTo>
                      <a:pt x="148" y="131"/>
                    </a:lnTo>
                    <a:lnTo>
                      <a:pt x="152" y="131"/>
                    </a:lnTo>
                    <a:lnTo>
                      <a:pt x="152" y="127"/>
                    </a:lnTo>
                    <a:lnTo>
                      <a:pt x="152" y="131"/>
                    </a:lnTo>
                    <a:lnTo>
                      <a:pt x="156" y="131"/>
                    </a:lnTo>
                    <a:lnTo>
                      <a:pt x="133" y="0"/>
                    </a:lnTo>
                    <a:lnTo>
                      <a:pt x="0" y="25"/>
                    </a:lnTo>
                    <a:lnTo>
                      <a:pt x="25" y="158"/>
                    </a:lnTo>
                    <a:lnTo>
                      <a:pt x="158" y="135"/>
                    </a:lnTo>
                    <a:lnTo>
                      <a:pt x="156" y="131"/>
                    </a:lnTo>
                    <a:lnTo>
                      <a:pt x="152" y="131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5" name="iśľîḑê">
                <a:extLst>
                  <a:ext uri="{FF2B5EF4-FFF2-40B4-BE49-F238E27FC236}">
                    <a16:creationId xmlns:a16="http://schemas.microsoft.com/office/drawing/2014/main" id="{9C13C9AB-416F-4274-A0E3-7B59D0A43080}"/>
                  </a:ext>
                </a:extLst>
              </p:cNvPr>
              <p:cNvSpPr/>
              <p:nvPr/>
            </p:nvSpPr>
            <p:spPr bwMode="auto">
              <a:xfrm>
                <a:off x="2515" y="1127"/>
                <a:ext cx="147" cy="147"/>
              </a:xfrm>
              <a:custGeom>
                <a:avLst/>
                <a:gdLst>
                  <a:gd name="T0" fmla="*/ 147 w 147"/>
                  <a:gd name="T1" fmla="*/ 124 h 147"/>
                  <a:gd name="T2" fmla="*/ 23 w 147"/>
                  <a:gd name="T3" fmla="*/ 147 h 147"/>
                  <a:gd name="T4" fmla="*/ 0 w 147"/>
                  <a:gd name="T5" fmla="*/ 22 h 147"/>
                  <a:gd name="T6" fmla="*/ 124 w 147"/>
                  <a:gd name="T7" fmla="*/ 0 h 147"/>
                  <a:gd name="T8" fmla="*/ 147 w 147"/>
                  <a:gd name="T9" fmla="*/ 124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" h="147">
                    <a:moveTo>
                      <a:pt x="147" y="124"/>
                    </a:moveTo>
                    <a:lnTo>
                      <a:pt x="23" y="147"/>
                    </a:lnTo>
                    <a:lnTo>
                      <a:pt x="0" y="22"/>
                    </a:lnTo>
                    <a:lnTo>
                      <a:pt x="124" y="0"/>
                    </a:lnTo>
                    <a:lnTo>
                      <a:pt x="147" y="124"/>
                    </a:lnTo>
                    <a:close/>
                  </a:path>
                </a:pathLst>
              </a:custGeom>
              <a:solidFill>
                <a:srgbClr val="A35B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6" name="ï$ļïḓe">
                <a:extLst>
                  <a:ext uri="{FF2B5EF4-FFF2-40B4-BE49-F238E27FC236}">
                    <a16:creationId xmlns:a16="http://schemas.microsoft.com/office/drawing/2014/main" id="{F0F27CC2-8E91-49DF-8C51-7BB81B1E5D54}"/>
                  </a:ext>
                </a:extLst>
              </p:cNvPr>
              <p:cNvSpPr/>
              <p:nvPr/>
            </p:nvSpPr>
            <p:spPr bwMode="auto">
              <a:xfrm>
                <a:off x="2511" y="1122"/>
                <a:ext cx="155" cy="158"/>
              </a:xfrm>
              <a:custGeom>
                <a:avLst/>
                <a:gdLst>
                  <a:gd name="T0" fmla="*/ 151 w 155"/>
                  <a:gd name="T1" fmla="*/ 129 h 158"/>
                  <a:gd name="T2" fmla="*/ 151 w 155"/>
                  <a:gd name="T3" fmla="*/ 125 h 158"/>
                  <a:gd name="T4" fmla="*/ 31 w 155"/>
                  <a:gd name="T5" fmla="*/ 148 h 158"/>
                  <a:gd name="T6" fmla="*/ 10 w 155"/>
                  <a:gd name="T7" fmla="*/ 32 h 158"/>
                  <a:gd name="T8" fmla="*/ 124 w 155"/>
                  <a:gd name="T9" fmla="*/ 11 h 158"/>
                  <a:gd name="T10" fmla="*/ 147 w 155"/>
                  <a:gd name="T11" fmla="*/ 131 h 158"/>
                  <a:gd name="T12" fmla="*/ 151 w 155"/>
                  <a:gd name="T13" fmla="*/ 129 h 158"/>
                  <a:gd name="T14" fmla="*/ 151 w 155"/>
                  <a:gd name="T15" fmla="*/ 125 h 158"/>
                  <a:gd name="T16" fmla="*/ 151 w 155"/>
                  <a:gd name="T17" fmla="*/ 129 h 158"/>
                  <a:gd name="T18" fmla="*/ 155 w 155"/>
                  <a:gd name="T19" fmla="*/ 129 h 158"/>
                  <a:gd name="T20" fmla="*/ 132 w 155"/>
                  <a:gd name="T21" fmla="*/ 0 h 158"/>
                  <a:gd name="T22" fmla="*/ 0 w 155"/>
                  <a:gd name="T23" fmla="*/ 23 h 158"/>
                  <a:gd name="T24" fmla="*/ 22 w 155"/>
                  <a:gd name="T25" fmla="*/ 158 h 158"/>
                  <a:gd name="T26" fmla="*/ 155 w 155"/>
                  <a:gd name="T27" fmla="*/ 133 h 158"/>
                  <a:gd name="T28" fmla="*/ 155 w 155"/>
                  <a:gd name="T29" fmla="*/ 129 h 158"/>
                  <a:gd name="T30" fmla="*/ 151 w 155"/>
                  <a:gd name="T31" fmla="*/ 129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5" h="158">
                    <a:moveTo>
                      <a:pt x="151" y="129"/>
                    </a:moveTo>
                    <a:lnTo>
                      <a:pt x="151" y="125"/>
                    </a:lnTo>
                    <a:lnTo>
                      <a:pt x="31" y="148"/>
                    </a:lnTo>
                    <a:lnTo>
                      <a:pt x="10" y="32"/>
                    </a:lnTo>
                    <a:lnTo>
                      <a:pt x="124" y="11"/>
                    </a:lnTo>
                    <a:lnTo>
                      <a:pt x="147" y="131"/>
                    </a:lnTo>
                    <a:lnTo>
                      <a:pt x="151" y="129"/>
                    </a:lnTo>
                    <a:lnTo>
                      <a:pt x="151" y="125"/>
                    </a:lnTo>
                    <a:lnTo>
                      <a:pt x="151" y="129"/>
                    </a:lnTo>
                    <a:lnTo>
                      <a:pt x="155" y="129"/>
                    </a:lnTo>
                    <a:lnTo>
                      <a:pt x="132" y="0"/>
                    </a:lnTo>
                    <a:lnTo>
                      <a:pt x="0" y="23"/>
                    </a:lnTo>
                    <a:lnTo>
                      <a:pt x="22" y="158"/>
                    </a:lnTo>
                    <a:lnTo>
                      <a:pt x="155" y="133"/>
                    </a:lnTo>
                    <a:lnTo>
                      <a:pt x="155" y="129"/>
                    </a:lnTo>
                    <a:lnTo>
                      <a:pt x="151" y="129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7" name="îśļïḍe">
                <a:extLst>
                  <a:ext uri="{FF2B5EF4-FFF2-40B4-BE49-F238E27FC236}">
                    <a16:creationId xmlns:a16="http://schemas.microsoft.com/office/drawing/2014/main" id="{8CA64379-9861-45E6-A764-2439AADDE24C}"/>
                  </a:ext>
                </a:extLst>
              </p:cNvPr>
              <p:cNvSpPr/>
              <p:nvPr/>
            </p:nvSpPr>
            <p:spPr bwMode="auto">
              <a:xfrm>
                <a:off x="2635" y="1100"/>
                <a:ext cx="156" cy="157"/>
              </a:xfrm>
              <a:custGeom>
                <a:avLst/>
                <a:gdLst>
                  <a:gd name="T0" fmla="*/ 151 w 156"/>
                  <a:gd name="T1" fmla="*/ 130 h 157"/>
                  <a:gd name="T2" fmla="*/ 151 w 156"/>
                  <a:gd name="T3" fmla="*/ 124 h 157"/>
                  <a:gd name="T4" fmla="*/ 31 w 156"/>
                  <a:gd name="T5" fmla="*/ 147 h 157"/>
                  <a:gd name="T6" fmla="*/ 10 w 156"/>
                  <a:gd name="T7" fmla="*/ 31 h 157"/>
                  <a:gd name="T8" fmla="*/ 125 w 156"/>
                  <a:gd name="T9" fmla="*/ 10 h 157"/>
                  <a:gd name="T10" fmla="*/ 147 w 156"/>
                  <a:gd name="T11" fmla="*/ 130 h 157"/>
                  <a:gd name="T12" fmla="*/ 151 w 156"/>
                  <a:gd name="T13" fmla="*/ 130 h 157"/>
                  <a:gd name="T14" fmla="*/ 151 w 156"/>
                  <a:gd name="T15" fmla="*/ 124 h 157"/>
                  <a:gd name="T16" fmla="*/ 151 w 156"/>
                  <a:gd name="T17" fmla="*/ 130 h 157"/>
                  <a:gd name="T18" fmla="*/ 156 w 156"/>
                  <a:gd name="T19" fmla="*/ 128 h 157"/>
                  <a:gd name="T20" fmla="*/ 133 w 156"/>
                  <a:gd name="T21" fmla="*/ 0 h 157"/>
                  <a:gd name="T22" fmla="*/ 0 w 156"/>
                  <a:gd name="T23" fmla="*/ 25 h 157"/>
                  <a:gd name="T24" fmla="*/ 23 w 156"/>
                  <a:gd name="T25" fmla="*/ 157 h 157"/>
                  <a:gd name="T26" fmla="*/ 156 w 156"/>
                  <a:gd name="T27" fmla="*/ 132 h 157"/>
                  <a:gd name="T28" fmla="*/ 156 w 156"/>
                  <a:gd name="T29" fmla="*/ 128 h 157"/>
                  <a:gd name="T30" fmla="*/ 151 w 156"/>
                  <a:gd name="T31" fmla="*/ 13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6" h="157">
                    <a:moveTo>
                      <a:pt x="151" y="130"/>
                    </a:moveTo>
                    <a:lnTo>
                      <a:pt x="151" y="124"/>
                    </a:lnTo>
                    <a:lnTo>
                      <a:pt x="31" y="147"/>
                    </a:lnTo>
                    <a:lnTo>
                      <a:pt x="10" y="31"/>
                    </a:lnTo>
                    <a:lnTo>
                      <a:pt x="125" y="10"/>
                    </a:lnTo>
                    <a:lnTo>
                      <a:pt x="147" y="130"/>
                    </a:lnTo>
                    <a:lnTo>
                      <a:pt x="151" y="130"/>
                    </a:lnTo>
                    <a:lnTo>
                      <a:pt x="151" y="124"/>
                    </a:lnTo>
                    <a:lnTo>
                      <a:pt x="151" y="130"/>
                    </a:lnTo>
                    <a:lnTo>
                      <a:pt x="156" y="128"/>
                    </a:lnTo>
                    <a:lnTo>
                      <a:pt x="133" y="0"/>
                    </a:lnTo>
                    <a:lnTo>
                      <a:pt x="0" y="25"/>
                    </a:lnTo>
                    <a:lnTo>
                      <a:pt x="23" y="157"/>
                    </a:lnTo>
                    <a:lnTo>
                      <a:pt x="156" y="132"/>
                    </a:lnTo>
                    <a:lnTo>
                      <a:pt x="156" y="128"/>
                    </a:lnTo>
                    <a:lnTo>
                      <a:pt x="151" y="130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8" name="išḻiḍè">
                <a:extLst>
                  <a:ext uri="{FF2B5EF4-FFF2-40B4-BE49-F238E27FC236}">
                    <a16:creationId xmlns:a16="http://schemas.microsoft.com/office/drawing/2014/main" id="{7EE27673-F504-40A4-AA6A-2FFAB0016B2E}"/>
                  </a:ext>
                </a:extLst>
              </p:cNvPr>
              <p:cNvSpPr/>
              <p:nvPr/>
            </p:nvSpPr>
            <p:spPr bwMode="auto">
              <a:xfrm>
                <a:off x="2760" y="1077"/>
                <a:ext cx="155" cy="158"/>
              </a:xfrm>
              <a:custGeom>
                <a:avLst/>
                <a:gdLst>
                  <a:gd name="T0" fmla="*/ 151 w 155"/>
                  <a:gd name="T1" fmla="*/ 131 h 158"/>
                  <a:gd name="T2" fmla="*/ 151 w 155"/>
                  <a:gd name="T3" fmla="*/ 126 h 158"/>
                  <a:gd name="T4" fmla="*/ 31 w 155"/>
                  <a:gd name="T5" fmla="*/ 147 h 158"/>
                  <a:gd name="T6" fmla="*/ 10 w 155"/>
                  <a:gd name="T7" fmla="*/ 31 h 158"/>
                  <a:gd name="T8" fmla="*/ 124 w 155"/>
                  <a:gd name="T9" fmla="*/ 10 h 158"/>
                  <a:gd name="T10" fmla="*/ 147 w 155"/>
                  <a:gd name="T11" fmla="*/ 131 h 158"/>
                  <a:gd name="T12" fmla="*/ 151 w 155"/>
                  <a:gd name="T13" fmla="*/ 131 h 158"/>
                  <a:gd name="T14" fmla="*/ 151 w 155"/>
                  <a:gd name="T15" fmla="*/ 126 h 158"/>
                  <a:gd name="T16" fmla="*/ 151 w 155"/>
                  <a:gd name="T17" fmla="*/ 131 h 158"/>
                  <a:gd name="T18" fmla="*/ 155 w 155"/>
                  <a:gd name="T19" fmla="*/ 128 h 158"/>
                  <a:gd name="T20" fmla="*/ 132 w 155"/>
                  <a:gd name="T21" fmla="*/ 0 h 158"/>
                  <a:gd name="T22" fmla="*/ 0 w 155"/>
                  <a:gd name="T23" fmla="*/ 25 h 158"/>
                  <a:gd name="T24" fmla="*/ 22 w 155"/>
                  <a:gd name="T25" fmla="*/ 158 h 158"/>
                  <a:gd name="T26" fmla="*/ 155 w 155"/>
                  <a:gd name="T27" fmla="*/ 135 h 158"/>
                  <a:gd name="T28" fmla="*/ 155 w 155"/>
                  <a:gd name="T29" fmla="*/ 128 h 158"/>
                  <a:gd name="T30" fmla="*/ 151 w 155"/>
                  <a:gd name="T31" fmla="*/ 131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5" h="158">
                    <a:moveTo>
                      <a:pt x="151" y="131"/>
                    </a:moveTo>
                    <a:lnTo>
                      <a:pt x="151" y="126"/>
                    </a:lnTo>
                    <a:lnTo>
                      <a:pt x="31" y="147"/>
                    </a:lnTo>
                    <a:lnTo>
                      <a:pt x="10" y="31"/>
                    </a:lnTo>
                    <a:lnTo>
                      <a:pt x="124" y="10"/>
                    </a:lnTo>
                    <a:lnTo>
                      <a:pt x="147" y="131"/>
                    </a:lnTo>
                    <a:lnTo>
                      <a:pt x="151" y="131"/>
                    </a:lnTo>
                    <a:lnTo>
                      <a:pt x="151" y="126"/>
                    </a:lnTo>
                    <a:lnTo>
                      <a:pt x="151" y="131"/>
                    </a:lnTo>
                    <a:lnTo>
                      <a:pt x="155" y="128"/>
                    </a:lnTo>
                    <a:lnTo>
                      <a:pt x="132" y="0"/>
                    </a:lnTo>
                    <a:lnTo>
                      <a:pt x="0" y="25"/>
                    </a:lnTo>
                    <a:lnTo>
                      <a:pt x="22" y="158"/>
                    </a:lnTo>
                    <a:lnTo>
                      <a:pt x="155" y="135"/>
                    </a:lnTo>
                    <a:lnTo>
                      <a:pt x="155" y="128"/>
                    </a:lnTo>
                    <a:lnTo>
                      <a:pt x="151" y="131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9" name="ïṩḻiďè">
                <a:extLst>
                  <a:ext uri="{FF2B5EF4-FFF2-40B4-BE49-F238E27FC236}">
                    <a16:creationId xmlns:a16="http://schemas.microsoft.com/office/drawing/2014/main" id="{229CAE39-A5D7-44AA-AC84-8AFA9946D361}"/>
                  </a:ext>
                </a:extLst>
              </p:cNvPr>
              <p:cNvSpPr/>
              <p:nvPr/>
            </p:nvSpPr>
            <p:spPr bwMode="auto">
              <a:xfrm>
                <a:off x="2884" y="1056"/>
                <a:ext cx="155" cy="156"/>
              </a:xfrm>
              <a:custGeom>
                <a:avLst/>
                <a:gdLst>
                  <a:gd name="T0" fmla="*/ 151 w 155"/>
                  <a:gd name="T1" fmla="*/ 129 h 156"/>
                  <a:gd name="T2" fmla="*/ 151 w 155"/>
                  <a:gd name="T3" fmla="*/ 125 h 156"/>
                  <a:gd name="T4" fmla="*/ 31 w 155"/>
                  <a:gd name="T5" fmla="*/ 145 h 156"/>
                  <a:gd name="T6" fmla="*/ 10 w 155"/>
                  <a:gd name="T7" fmla="*/ 31 h 156"/>
                  <a:gd name="T8" fmla="*/ 124 w 155"/>
                  <a:gd name="T9" fmla="*/ 10 h 156"/>
                  <a:gd name="T10" fmla="*/ 147 w 155"/>
                  <a:gd name="T11" fmla="*/ 131 h 156"/>
                  <a:gd name="T12" fmla="*/ 151 w 155"/>
                  <a:gd name="T13" fmla="*/ 129 h 156"/>
                  <a:gd name="T14" fmla="*/ 151 w 155"/>
                  <a:gd name="T15" fmla="*/ 125 h 156"/>
                  <a:gd name="T16" fmla="*/ 151 w 155"/>
                  <a:gd name="T17" fmla="*/ 129 h 156"/>
                  <a:gd name="T18" fmla="*/ 155 w 155"/>
                  <a:gd name="T19" fmla="*/ 129 h 156"/>
                  <a:gd name="T20" fmla="*/ 133 w 155"/>
                  <a:gd name="T21" fmla="*/ 0 h 156"/>
                  <a:gd name="T22" fmla="*/ 0 w 155"/>
                  <a:gd name="T23" fmla="*/ 23 h 156"/>
                  <a:gd name="T24" fmla="*/ 23 w 155"/>
                  <a:gd name="T25" fmla="*/ 156 h 156"/>
                  <a:gd name="T26" fmla="*/ 155 w 155"/>
                  <a:gd name="T27" fmla="*/ 133 h 156"/>
                  <a:gd name="T28" fmla="*/ 155 w 155"/>
                  <a:gd name="T29" fmla="*/ 129 h 156"/>
                  <a:gd name="T30" fmla="*/ 151 w 155"/>
                  <a:gd name="T31" fmla="*/ 129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5" h="156">
                    <a:moveTo>
                      <a:pt x="151" y="129"/>
                    </a:moveTo>
                    <a:lnTo>
                      <a:pt x="151" y="125"/>
                    </a:lnTo>
                    <a:lnTo>
                      <a:pt x="31" y="145"/>
                    </a:lnTo>
                    <a:lnTo>
                      <a:pt x="10" y="31"/>
                    </a:lnTo>
                    <a:lnTo>
                      <a:pt x="124" y="10"/>
                    </a:lnTo>
                    <a:lnTo>
                      <a:pt x="147" y="131"/>
                    </a:lnTo>
                    <a:lnTo>
                      <a:pt x="151" y="129"/>
                    </a:lnTo>
                    <a:lnTo>
                      <a:pt x="151" y="125"/>
                    </a:lnTo>
                    <a:lnTo>
                      <a:pt x="151" y="129"/>
                    </a:lnTo>
                    <a:lnTo>
                      <a:pt x="155" y="129"/>
                    </a:lnTo>
                    <a:lnTo>
                      <a:pt x="133" y="0"/>
                    </a:lnTo>
                    <a:lnTo>
                      <a:pt x="0" y="23"/>
                    </a:lnTo>
                    <a:lnTo>
                      <a:pt x="23" y="156"/>
                    </a:lnTo>
                    <a:lnTo>
                      <a:pt x="155" y="133"/>
                    </a:lnTo>
                    <a:lnTo>
                      <a:pt x="155" y="129"/>
                    </a:lnTo>
                    <a:lnTo>
                      <a:pt x="151" y="129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0" name="iṩḻïdê">
                <a:extLst>
                  <a:ext uri="{FF2B5EF4-FFF2-40B4-BE49-F238E27FC236}">
                    <a16:creationId xmlns:a16="http://schemas.microsoft.com/office/drawing/2014/main" id="{967AA1D1-00D7-477C-87AD-E5D1704F79D6}"/>
                  </a:ext>
                </a:extLst>
              </p:cNvPr>
              <p:cNvSpPr/>
              <p:nvPr/>
            </p:nvSpPr>
            <p:spPr bwMode="auto">
              <a:xfrm>
                <a:off x="3008" y="1033"/>
                <a:ext cx="156" cy="158"/>
              </a:xfrm>
              <a:custGeom>
                <a:avLst/>
                <a:gdLst>
                  <a:gd name="T0" fmla="*/ 152 w 156"/>
                  <a:gd name="T1" fmla="*/ 129 h 158"/>
                  <a:gd name="T2" fmla="*/ 152 w 156"/>
                  <a:gd name="T3" fmla="*/ 125 h 158"/>
                  <a:gd name="T4" fmla="*/ 31 w 156"/>
                  <a:gd name="T5" fmla="*/ 148 h 158"/>
                  <a:gd name="T6" fmla="*/ 11 w 156"/>
                  <a:gd name="T7" fmla="*/ 31 h 158"/>
                  <a:gd name="T8" fmla="*/ 125 w 156"/>
                  <a:gd name="T9" fmla="*/ 11 h 158"/>
                  <a:gd name="T10" fmla="*/ 148 w 156"/>
                  <a:gd name="T11" fmla="*/ 131 h 158"/>
                  <a:gd name="T12" fmla="*/ 152 w 156"/>
                  <a:gd name="T13" fmla="*/ 129 h 158"/>
                  <a:gd name="T14" fmla="*/ 152 w 156"/>
                  <a:gd name="T15" fmla="*/ 125 h 158"/>
                  <a:gd name="T16" fmla="*/ 152 w 156"/>
                  <a:gd name="T17" fmla="*/ 129 h 158"/>
                  <a:gd name="T18" fmla="*/ 156 w 156"/>
                  <a:gd name="T19" fmla="*/ 129 h 158"/>
                  <a:gd name="T20" fmla="*/ 133 w 156"/>
                  <a:gd name="T21" fmla="*/ 0 h 158"/>
                  <a:gd name="T22" fmla="*/ 0 w 156"/>
                  <a:gd name="T23" fmla="*/ 23 h 158"/>
                  <a:gd name="T24" fmla="*/ 23 w 156"/>
                  <a:gd name="T25" fmla="*/ 158 h 158"/>
                  <a:gd name="T26" fmla="*/ 156 w 156"/>
                  <a:gd name="T27" fmla="*/ 133 h 158"/>
                  <a:gd name="T28" fmla="*/ 156 w 156"/>
                  <a:gd name="T29" fmla="*/ 129 h 158"/>
                  <a:gd name="T30" fmla="*/ 152 w 156"/>
                  <a:gd name="T31" fmla="*/ 129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6" h="158">
                    <a:moveTo>
                      <a:pt x="152" y="129"/>
                    </a:moveTo>
                    <a:lnTo>
                      <a:pt x="152" y="125"/>
                    </a:lnTo>
                    <a:lnTo>
                      <a:pt x="31" y="148"/>
                    </a:lnTo>
                    <a:lnTo>
                      <a:pt x="11" y="31"/>
                    </a:lnTo>
                    <a:lnTo>
                      <a:pt x="125" y="11"/>
                    </a:lnTo>
                    <a:lnTo>
                      <a:pt x="148" y="131"/>
                    </a:lnTo>
                    <a:lnTo>
                      <a:pt x="152" y="129"/>
                    </a:lnTo>
                    <a:lnTo>
                      <a:pt x="152" y="125"/>
                    </a:lnTo>
                    <a:lnTo>
                      <a:pt x="152" y="129"/>
                    </a:lnTo>
                    <a:lnTo>
                      <a:pt x="156" y="129"/>
                    </a:lnTo>
                    <a:lnTo>
                      <a:pt x="133" y="0"/>
                    </a:lnTo>
                    <a:lnTo>
                      <a:pt x="0" y="23"/>
                    </a:lnTo>
                    <a:lnTo>
                      <a:pt x="23" y="158"/>
                    </a:lnTo>
                    <a:lnTo>
                      <a:pt x="156" y="133"/>
                    </a:lnTo>
                    <a:lnTo>
                      <a:pt x="156" y="129"/>
                    </a:lnTo>
                    <a:lnTo>
                      <a:pt x="152" y="129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1" name="iṧlïḑé">
                <a:extLst>
                  <a:ext uri="{FF2B5EF4-FFF2-40B4-BE49-F238E27FC236}">
                    <a16:creationId xmlns:a16="http://schemas.microsoft.com/office/drawing/2014/main" id="{C4BC4582-8706-40A7-BDA1-2A881CE844EE}"/>
                  </a:ext>
                </a:extLst>
              </p:cNvPr>
              <p:cNvSpPr/>
              <p:nvPr/>
            </p:nvSpPr>
            <p:spPr bwMode="auto">
              <a:xfrm>
                <a:off x="3133" y="1010"/>
                <a:ext cx="157" cy="158"/>
              </a:xfrm>
              <a:custGeom>
                <a:avLst/>
                <a:gdLst>
                  <a:gd name="T0" fmla="*/ 151 w 157"/>
                  <a:gd name="T1" fmla="*/ 131 h 158"/>
                  <a:gd name="T2" fmla="*/ 151 w 157"/>
                  <a:gd name="T3" fmla="*/ 127 h 158"/>
                  <a:gd name="T4" fmla="*/ 31 w 157"/>
                  <a:gd name="T5" fmla="*/ 148 h 158"/>
                  <a:gd name="T6" fmla="*/ 10 w 157"/>
                  <a:gd name="T7" fmla="*/ 32 h 158"/>
                  <a:gd name="T8" fmla="*/ 126 w 157"/>
                  <a:gd name="T9" fmla="*/ 11 h 158"/>
                  <a:gd name="T10" fmla="*/ 147 w 157"/>
                  <a:gd name="T11" fmla="*/ 131 h 158"/>
                  <a:gd name="T12" fmla="*/ 151 w 157"/>
                  <a:gd name="T13" fmla="*/ 131 h 158"/>
                  <a:gd name="T14" fmla="*/ 151 w 157"/>
                  <a:gd name="T15" fmla="*/ 127 h 158"/>
                  <a:gd name="T16" fmla="*/ 151 w 157"/>
                  <a:gd name="T17" fmla="*/ 131 h 158"/>
                  <a:gd name="T18" fmla="*/ 155 w 157"/>
                  <a:gd name="T19" fmla="*/ 129 h 158"/>
                  <a:gd name="T20" fmla="*/ 133 w 157"/>
                  <a:gd name="T21" fmla="*/ 0 h 158"/>
                  <a:gd name="T22" fmla="*/ 0 w 157"/>
                  <a:gd name="T23" fmla="*/ 25 h 158"/>
                  <a:gd name="T24" fmla="*/ 23 w 157"/>
                  <a:gd name="T25" fmla="*/ 158 h 158"/>
                  <a:gd name="T26" fmla="*/ 157 w 157"/>
                  <a:gd name="T27" fmla="*/ 133 h 158"/>
                  <a:gd name="T28" fmla="*/ 155 w 157"/>
                  <a:gd name="T29" fmla="*/ 129 h 158"/>
                  <a:gd name="T30" fmla="*/ 151 w 157"/>
                  <a:gd name="T31" fmla="*/ 131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7" h="158">
                    <a:moveTo>
                      <a:pt x="151" y="131"/>
                    </a:moveTo>
                    <a:lnTo>
                      <a:pt x="151" y="127"/>
                    </a:lnTo>
                    <a:lnTo>
                      <a:pt x="31" y="148"/>
                    </a:lnTo>
                    <a:lnTo>
                      <a:pt x="10" y="32"/>
                    </a:lnTo>
                    <a:lnTo>
                      <a:pt x="126" y="11"/>
                    </a:lnTo>
                    <a:lnTo>
                      <a:pt x="147" y="131"/>
                    </a:lnTo>
                    <a:lnTo>
                      <a:pt x="151" y="131"/>
                    </a:lnTo>
                    <a:lnTo>
                      <a:pt x="151" y="127"/>
                    </a:lnTo>
                    <a:lnTo>
                      <a:pt x="151" y="131"/>
                    </a:lnTo>
                    <a:lnTo>
                      <a:pt x="155" y="129"/>
                    </a:lnTo>
                    <a:lnTo>
                      <a:pt x="133" y="0"/>
                    </a:lnTo>
                    <a:lnTo>
                      <a:pt x="0" y="25"/>
                    </a:lnTo>
                    <a:lnTo>
                      <a:pt x="23" y="158"/>
                    </a:lnTo>
                    <a:lnTo>
                      <a:pt x="157" y="133"/>
                    </a:lnTo>
                    <a:lnTo>
                      <a:pt x="155" y="129"/>
                    </a:lnTo>
                    <a:lnTo>
                      <a:pt x="151" y="131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2" name="ïś1ïḑé">
                <a:extLst>
                  <a:ext uri="{FF2B5EF4-FFF2-40B4-BE49-F238E27FC236}">
                    <a16:creationId xmlns:a16="http://schemas.microsoft.com/office/drawing/2014/main" id="{0D19EEDD-BD2C-4C77-81B3-B006FE6485C4}"/>
                  </a:ext>
                </a:extLst>
              </p:cNvPr>
              <p:cNvSpPr/>
              <p:nvPr/>
            </p:nvSpPr>
            <p:spPr bwMode="auto">
              <a:xfrm>
                <a:off x="3257" y="988"/>
                <a:ext cx="158" cy="157"/>
              </a:xfrm>
              <a:custGeom>
                <a:avLst/>
                <a:gdLst>
                  <a:gd name="T0" fmla="*/ 152 w 158"/>
                  <a:gd name="T1" fmla="*/ 130 h 157"/>
                  <a:gd name="T2" fmla="*/ 152 w 158"/>
                  <a:gd name="T3" fmla="*/ 126 h 157"/>
                  <a:gd name="T4" fmla="*/ 31 w 158"/>
                  <a:gd name="T5" fmla="*/ 147 h 157"/>
                  <a:gd name="T6" fmla="*/ 11 w 158"/>
                  <a:gd name="T7" fmla="*/ 31 h 157"/>
                  <a:gd name="T8" fmla="*/ 127 w 158"/>
                  <a:gd name="T9" fmla="*/ 10 h 157"/>
                  <a:gd name="T10" fmla="*/ 147 w 158"/>
                  <a:gd name="T11" fmla="*/ 130 h 157"/>
                  <a:gd name="T12" fmla="*/ 152 w 158"/>
                  <a:gd name="T13" fmla="*/ 130 h 157"/>
                  <a:gd name="T14" fmla="*/ 152 w 158"/>
                  <a:gd name="T15" fmla="*/ 126 h 157"/>
                  <a:gd name="T16" fmla="*/ 152 w 158"/>
                  <a:gd name="T17" fmla="*/ 130 h 157"/>
                  <a:gd name="T18" fmla="*/ 156 w 158"/>
                  <a:gd name="T19" fmla="*/ 130 h 157"/>
                  <a:gd name="T20" fmla="*/ 133 w 158"/>
                  <a:gd name="T21" fmla="*/ 0 h 157"/>
                  <a:gd name="T22" fmla="*/ 0 w 158"/>
                  <a:gd name="T23" fmla="*/ 24 h 157"/>
                  <a:gd name="T24" fmla="*/ 23 w 158"/>
                  <a:gd name="T25" fmla="*/ 157 h 157"/>
                  <a:gd name="T26" fmla="*/ 158 w 158"/>
                  <a:gd name="T27" fmla="*/ 134 h 157"/>
                  <a:gd name="T28" fmla="*/ 156 w 158"/>
                  <a:gd name="T29" fmla="*/ 130 h 157"/>
                  <a:gd name="T30" fmla="*/ 152 w 158"/>
                  <a:gd name="T31" fmla="*/ 13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8" h="157">
                    <a:moveTo>
                      <a:pt x="152" y="130"/>
                    </a:moveTo>
                    <a:lnTo>
                      <a:pt x="152" y="126"/>
                    </a:lnTo>
                    <a:lnTo>
                      <a:pt x="31" y="147"/>
                    </a:lnTo>
                    <a:lnTo>
                      <a:pt x="11" y="31"/>
                    </a:lnTo>
                    <a:lnTo>
                      <a:pt x="127" y="10"/>
                    </a:lnTo>
                    <a:lnTo>
                      <a:pt x="147" y="130"/>
                    </a:lnTo>
                    <a:lnTo>
                      <a:pt x="152" y="130"/>
                    </a:lnTo>
                    <a:lnTo>
                      <a:pt x="152" y="126"/>
                    </a:lnTo>
                    <a:lnTo>
                      <a:pt x="152" y="130"/>
                    </a:lnTo>
                    <a:lnTo>
                      <a:pt x="156" y="130"/>
                    </a:lnTo>
                    <a:lnTo>
                      <a:pt x="133" y="0"/>
                    </a:lnTo>
                    <a:lnTo>
                      <a:pt x="0" y="24"/>
                    </a:lnTo>
                    <a:lnTo>
                      <a:pt x="23" y="157"/>
                    </a:lnTo>
                    <a:lnTo>
                      <a:pt x="158" y="134"/>
                    </a:lnTo>
                    <a:lnTo>
                      <a:pt x="156" y="130"/>
                    </a:lnTo>
                    <a:lnTo>
                      <a:pt x="152" y="130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3" name="íS1iḓe">
                <a:extLst>
                  <a:ext uri="{FF2B5EF4-FFF2-40B4-BE49-F238E27FC236}">
                    <a16:creationId xmlns:a16="http://schemas.microsoft.com/office/drawing/2014/main" id="{8DC499C4-5AE8-4AD4-841D-742DF8F9D739}"/>
                  </a:ext>
                </a:extLst>
              </p:cNvPr>
              <p:cNvSpPr/>
              <p:nvPr/>
            </p:nvSpPr>
            <p:spPr bwMode="auto">
              <a:xfrm>
                <a:off x="2538" y="1251"/>
                <a:ext cx="147" cy="147"/>
              </a:xfrm>
              <a:custGeom>
                <a:avLst/>
                <a:gdLst>
                  <a:gd name="T0" fmla="*/ 147 w 147"/>
                  <a:gd name="T1" fmla="*/ 125 h 147"/>
                  <a:gd name="T2" fmla="*/ 22 w 147"/>
                  <a:gd name="T3" fmla="*/ 147 h 147"/>
                  <a:gd name="T4" fmla="*/ 0 w 147"/>
                  <a:gd name="T5" fmla="*/ 23 h 147"/>
                  <a:gd name="T6" fmla="*/ 124 w 147"/>
                  <a:gd name="T7" fmla="*/ 0 h 147"/>
                  <a:gd name="T8" fmla="*/ 147 w 147"/>
                  <a:gd name="T9" fmla="*/ 125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" h="147">
                    <a:moveTo>
                      <a:pt x="147" y="125"/>
                    </a:moveTo>
                    <a:lnTo>
                      <a:pt x="22" y="147"/>
                    </a:lnTo>
                    <a:lnTo>
                      <a:pt x="0" y="23"/>
                    </a:lnTo>
                    <a:lnTo>
                      <a:pt x="124" y="0"/>
                    </a:lnTo>
                    <a:lnTo>
                      <a:pt x="147" y="125"/>
                    </a:lnTo>
                    <a:close/>
                  </a:path>
                </a:pathLst>
              </a:custGeom>
              <a:solidFill>
                <a:srgbClr val="A35B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4" name="îşḻïḓe">
                <a:extLst>
                  <a:ext uri="{FF2B5EF4-FFF2-40B4-BE49-F238E27FC236}">
                    <a16:creationId xmlns:a16="http://schemas.microsoft.com/office/drawing/2014/main" id="{4971CD2B-CD37-4341-82D7-9420F61F71E9}"/>
                  </a:ext>
                </a:extLst>
              </p:cNvPr>
              <p:cNvSpPr/>
              <p:nvPr/>
            </p:nvSpPr>
            <p:spPr bwMode="auto">
              <a:xfrm>
                <a:off x="2531" y="1247"/>
                <a:ext cx="158" cy="158"/>
              </a:xfrm>
              <a:custGeom>
                <a:avLst/>
                <a:gdLst>
                  <a:gd name="T0" fmla="*/ 154 w 158"/>
                  <a:gd name="T1" fmla="*/ 129 h 158"/>
                  <a:gd name="T2" fmla="*/ 152 w 158"/>
                  <a:gd name="T3" fmla="*/ 124 h 158"/>
                  <a:gd name="T4" fmla="*/ 32 w 158"/>
                  <a:gd name="T5" fmla="*/ 147 h 158"/>
                  <a:gd name="T6" fmla="*/ 11 w 158"/>
                  <a:gd name="T7" fmla="*/ 31 h 158"/>
                  <a:gd name="T8" fmla="*/ 127 w 158"/>
                  <a:gd name="T9" fmla="*/ 10 h 158"/>
                  <a:gd name="T10" fmla="*/ 150 w 158"/>
                  <a:gd name="T11" fmla="*/ 131 h 158"/>
                  <a:gd name="T12" fmla="*/ 154 w 158"/>
                  <a:gd name="T13" fmla="*/ 129 h 158"/>
                  <a:gd name="T14" fmla="*/ 152 w 158"/>
                  <a:gd name="T15" fmla="*/ 124 h 158"/>
                  <a:gd name="T16" fmla="*/ 154 w 158"/>
                  <a:gd name="T17" fmla="*/ 129 h 158"/>
                  <a:gd name="T18" fmla="*/ 158 w 158"/>
                  <a:gd name="T19" fmla="*/ 129 h 158"/>
                  <a:gd name="T20" fmla="*/ 135 w 158"/>
                  <a:gd name="T21" fmla="*/ 0 h 158"/>
                  <a:gd name="T22" fmla="*/ 0 w 158"/>
                  <a:gd name="T23" fmla="*/ 23 h 158"/>
                  <a:gd name="T24" fmla="*/ 25 w 158"/>
                  <a:gd name="T25" fmla="*/ 158 h 158"/>
                  <a:gd name="T26" fmla="*/ 158 w 158"/>
                  <a:gd name="T27" fmla="*/ 133 h 158"/>
                  <a:gd name="T28" fmla="*/ 158 w 158"/>
                  <a:gd name="T29" fmla="*/ 129 h 158"/>
                  <a:gd name="T30" fmla="*/ 154 w 158"/>
                  <a:gd name="T31" fmla="*/ 129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8" h="158">
                    <a:moveTo>
                      <a:pt x="154" y="129"/>
                    </a:moveTo>
                    <a:lnTo>
                      <a:pt x="152" y="124"/>
                    </a:lnTo>
                    <a:lnTo>
                      <a:pt x="32" y="147"/>
                    </a:lnTo>
                    <a:lnTo>
                      <a:pt x="11" y="31"/>
                    </a:lnTo>
                    <a:lnTo>
                      <a:pt x="127" y="10"/>
                    </a:lnTo>
                    <a:lnTo>
                      <a:pt x="150" y="131"/>
                    </a:lnTo>
                    <a:lnTo>
                      <a:pt x="154" y="129"/>
                    </a:lnTo>
                    <a:lnTo>
                      <a:pt x="152" y="124"/>
                    </a:lnTo>
                    <a:lnTo>
                      <a:pt x="154" y="129"/>
                    </a:lnTo>
                    <a:lnTo>
                      <a:pt x="158" y="129"/>
                    </a:lnTo>
                    <a:lnTo>
                      <a:pt x="135" y="0"/>
                    </a:lnTo>
                    <a:lnTo>
                      <a:pt x="0" y="23"/>
                    </a:lnTo>
                    <a:lnTo>
                      <a:pt x="25" y="158"/>
                    </a:lnTo>
                    <a:lnTo>
                      <a:pt x="158" y="133"/>
                    </a:lnTo>
                    <a:lnTo>
                      <a:pt x="158" y="129"/>
                    </a:lnTo>
                    <a:lnTo>
                      <a:pt x="154" y="129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5" name="ïṧlíḓe">
                <a:extLst>
                  <a:ext uri="{FF2B5EF4-FFF2-40B4-BE49-F238E27FC236}">
                    <a16:creationId xmlns:a16="http://schemas.microsoft.com/office/drawing/2014/main" id="{69B9D9D9-1CBF-4F28-84E0-E516B5D324CB}"/>
                  </a:ext>
                </a:extLst>
              </p:cNvPr>
              <p:cNvSpPr/>
              <p:nvPr/>
            </p:nvSpPr>
            <p:spPr bwMode="auto">
              <a:xfrm>
                <a:off x="2656" y="1224"/>
                <a:ext cx="157" cy="158"/>
              </a:xfrm>
              <a:custGeom>
                <a:avLst/>
                <a:gdLst>
                  <a:gd name="T0" fmla="*/ 153 w 157"/>
                  <a:gd name="T1" fmla="*/ 131 h 158"/>
                  <a:gd name="T2" fmla="*/ 151 w 157"/>
                  <a:gd name="T3" fmla="*/ 125 h 158"/>
                  <a:gd name="T4" fmla="*/ 31 w 157"/>
                  <a:gd name="T5" fmla="*/ 147 h 158"/>
                  <a:gd name="T6" fmla="*/ 10 w 157"/>
                  <a:gd name="T7" fmla="*/ 31 h 158"/>
                  <a:gd name="T8" fmla="*/ 126 w 157"/>
                  <a:gd name="T9" fmla="*/ 11 h 158"/>
                  <a:gd name="T10" fmla="*/ 149 w 157"/>
                  <a:gd name="T11" fmla="*/ 131 h 158"/>
                  <a:gd name="T12" fmla="*/ 153 w 157"/>
                  <a:gd name="T13" fmla="*/ 131 h 158"/>
                  <a:gd name="T14" fmla="*/ 151 w 157"/>
                  <a:gd name="T15" fmla="*/ 125 h 158"/>
                  <a:gd name="T16" fmla="*/ 153 w 157"/>
                  <a:gd name="T17" fmla="*/ 131 h 158"/>
                  <a:gd name="T18" fmla="*/ 157 w 157"/>
                  <a:gd name="T19" fmla="*/ 129 h 158"/>
                  <a:gd name="T20" fmla="*/ 135 w 157"/>
                  <a:gd name="T21" fmla="*/ 0 h 158"/>
                  <a:gd name="T22" fmla="*/ 0 w 157"/>
                  <a:gd name="T23" fmla="*/ 25 h 158"/>
                  <a:gd name="T24" fmla="*/ 25 w 157"/>
                  <a:gd name="T25" fmla="*/ 158 h 158"/>
                  <a:gd name="T26" fmla="*/ 157 w 157"/>
                  <a:gd name="T27" fmla="*/ 133 h 158"/>
                  <a:gd name="T28" fmla="*/ 157 w 157"/>
                  <a:gd name="T29" fmla="*/ 129 h 158"/>
                  <a:gd name="T30" fmla="*/ 153 w 157"/>
                  <a:gd name="T31" fmla="*/ 131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7" h="158">
                    <a:moveTo>
                      <a:pt x="153" y="131"/>
                    </a:moveTo>
                    <a:lnTo>
                      <a:pt x="151" y="125"/>
                    </a:lnTo>
                    <a:lnTo>
                      <a:pt x="31" y="147"/>
                    </a:lnTo>
                    <a:lnTo>
                      <a:pt x="10" y="31"/>
                    </a:lnTo>
                    <a:lnTo>
                      <a:pt x="126" y="11"/>
                    </a:lnTo>
                    <a:lnTo>
                      <a:pt x="149" y="131"/>
                    </a:lnTo>
                    <a:lnTo>
                      <a:pt x="153" y="131"/>
                    </a:lnTo>
                    <a:lnTo>
                      <a:pt x="151" y="125"/>
                    </a:lnTo>
                    <a:lnTo>
                      <a:pt x="153" y="131"/>
                    </a:lnTo>
                    <a:lnTo>
                      <a:pt x="157" y="129"/>
                    </a:lnTo>
                    <a:lnTo>
                      <a:pt x="135" y="0"/>
                    </a:lnTo>
                    <a:lnTo>
                      <a:pt x="0" y="25"/>
                    </a:lnTo>
                    <a:lnTo>
                      <a:pt x="25" y="158"/>
                    </a:lnTo>
                    <a:lnTo>
                      <a:pt x="157" y="133"/>
                    </a:lnTo>
                    <a:lnTo>
                      <a:pt x="157" y="129"/>
                    </a:lnTo>
                    <a:lnTo>
                      <a:pt x="153" y="131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6" name="íṧlîḑé">
                <a:extLst>
                  <a:ext uri="{FF2B5EF4-FFF2-40B4-BE49-F238E27FC236}">
                    <a16:creationId xmlns:a16="http://schemas.microsoft.com/office/drawing/2014/main" id="{C0CAB81D-37C2-4F64-9812-A95D9829BE21}"/>
                  </a:ext>
                </a:extLst>
              </p:cNvPr>
              <p:cNvSpPr/>
              <p:nvPr/>
            </p:nvSpPr>
            <p:spPr bwMode="auto">
              <a:xfrm>
                <a:off x="2780" y="1201"/>
                <a:ext cx="158" cy="158"/>
              </a:xfrm>
              <a:custGeom>
                <a:avLst/>
                <a:gdLst>
                  <a:gd name="T0" fmla="*/ 154 w 158"/>
                  <a:gd name="T1" fmla="*/ 131 h 158"/>
                  <a:gd name="T2" fmla="*/ 152 w 158"/>
                  <a:gd name="T3" fmla="*/ 127 h 158"/>
                  <a:gd name="T4" fmla="*/ 31 w 158"/>
                  <a:gd name="T5" fmla="*/ 148 h 158"/>
                  <a:gd name="T6" fmla="*/ 11 w 158"/>
                  <a:gd name="T7" fmla="*/ 31 h 158"/>
                  <a:gd name="T8" fmla="*/ 127 w 158"/>
                  <a:gd name="T9" fmla="*/ 11 h 158"/>
                  <a:gd name="T10" fmla="*/ 150 w 158"/>
                  <a:gd name="T11" fmla="*/ 131 h 158"/>
                  <a:gd name="T12" fmla="*/ 154 w 158"/>
                  <a:gd name="T13" fmla="*/ 131 h 158"/>
                  <a:gd name="T14" fmla="*/ 152 w 158"/>
                  <a:gd name="T15" fmla="*/ 127 h 158"/>
                  <a:gd name="T16" fmla="*/ 154 w 158"/>
                  <a:gd name="T17" fmla="*/ 131 h 158"/>
                  <a:gd name="T18" fmla="*/ 158 w 158"/>
                  <a:gd name="T19" fmla="*/ 131 h 158"/>
                  <a:gd name="T20" fmla="*/ 135 w 158"/>
                  <a:gd name="T21" fmla="*/ 0 h 158"/>
                  <a:gd name="T22" fmla="*/ 0 w 158"/>
                  <a:gd name="T23" fmla="*/ 25 h 158"/>
                  <a:gd name="T24" fmla="*/ 25 w 158"/>
                  <a:gd name="T25" fmla="*/ 158 h 158"/>
                  <a:gd name="T26" fmla="*/ 158 w 158"/>
                  <a:gd name="T27" fmla="*/ 135 h 158"/>
                  <a:gd name="T28" fmla="*/ 158 w 158"/>
                  <a:gd name="T29" fmla="*/ 131 h 158"/>
                  <a:gd name="T30" fmla="*/ 154 w 158"/>
                  <a:gd name="T31" fmla="*/ 131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8" h="158">
                    <a:moveTo>
                      <a:pt x="154" y="131"/>
                    </a:moveTo>
                    <a:lnTo>
                      <a:pt x="152" y="127"/>
                    </a:lnTo>
                    <a:lnTo>
                      <a:pt x="31" y="148"/>
                    </a:lnTo>
                    <a:lnTo>
                      <a:pt x="11" y="31"/>
                    </a:lnTo>
                    <a:lnTo>
                      <a:pt x="127" y="11"/>
                    </a:lnTo>
                    <a:lnTo>
                      <a:pt x="150" y="131"/>
                    </a:lnTo>
                    <a:lnTo>
                      <a:pt x="154" y="131"/>
                    </a:lnTo>
                    <a:lnTo>
                      <a:pt x="152" y="127"/>
                    </a:lnTo>
                    <a:lnTo>
                      <a:pt x="154" y="131"/>
                    </a:lnTo>
                    <a:lnTo>
                      <a:pt x="158" y="131"/>
                    </a:lnTo>
                    <a:lnTo>
                      <a:pt x="135" y="0"/>
                    </a:lnTo>
                    <a:lnTo>
                      <a:pt x="0" y="25"/>
                    </a:lnTo>
                    <a:lnTo>
                      <a:pt x="25" y="158"/>
                    </a:lnTo>
                    <a:lnTo>
                      <a:pt x="158" y="135"/>
                    </a:lnTo>
                    <a:lnTo>
                      <a:pt x="158" y="131"/>
                    </a:lnTo>
                    <a:lnTo>
                      <a:pt x="154" y="131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7" name="ïslíḋe">
                <a:extLst>
                  <a:ext uri="{FF2B5EF4-FFF2-40B4-BE49-F238E27FC236}">
                    <a16:creationId xmlns:a16="http://schemas.microsoft.com/office/drawing/2014/main" id="{411073B2-2C57-42EE-AF2F-3250DA7B4080}"/>
                  </a:ext>
                </a:extLst>
              </p:cNvPr>
              <p:cNvSpPr/>
              <p:nvPr/>
            </p:nvSpPr>
            <p:spPr bwMode="auto">
              <a:xfrm>
                <a:off x="2905" y="1181"/>
                <a:ext cx="157" cy="155"/>
              </a:xfrm>
              <a:custGeom>
                <a:avLst/>
                <a:gdLst>
                  <a:gd name="T0" fmla="*/ 153 w 157"/>
                  <a:gd name="T1" fmla="*/ 128 h 155"/>
                  <a:gd name="T2" fmla="*/ 151 w 157"/>
                  <a:gd name="T3" fmla="*/ 124 h 155"/>
                  <a:gd name="T4" fmla="*/ 31 w 157"/>
                  <a:gd name="T5" fmla="*/ 145 h 155"/>
                  <a:gd name="T6" fmla="*/ 10 w 157"/>
                  <a:gd name="T7" fmla="*/ 31 h 155"/>
                  <a:gd name="T8" fmla="*/ 126 w 157"/>
                  <a:gd name="T9" fmla="*/ 10 h 155"/>
                  <a:gd name="T10" fmla="*/ 149 w 157"/>
                  <a:gd name="T11" fmla="*/ 130 h 155"/>
                  <a:gd name="T12" fmla="*/ 153 w 157"/>
                  <a:gd name="T13" fmla="*/ 128 h 155"/>
                  <a:gd name="T14" fmla="*/ 151 w 157"/>
                  <a:gd name="T15" fmla="*/ 124 h 155"/>
                  <a:gd name="T16" fmla="*/ 153 w 157"/>
                  <a:gd name="T17" fmla="*/ 128 h 155"/>
                  <a:gd name="T18" fmla="*/ 157 w 157"/>
                  <a:gd name="T19" fmla="*/ 128 h 155"/>
                  <a:gd name="T20" fmla="*/ 134 w 157"/>
                  <a:gd name="T21" fmla="*/ 0 h 155"/>
                  <a:gd name="T22" fmla="*/ 0 w 157"/>
                  <a:gd name="T23" fmla="*/ 22 h 155"/>
                  <a:gd name="T24" fmla="*/ 25 w 157"/>
                  <a:gd name="T25" fmla="*/ 155 h 155"/>
                  <a:gd name="T26" fmla="*/ 157 w 157"/>
                  <a:gd name="T27" fmla="*/ 132 h 155"/>
                  <a:gd name="T28" fmla="*/ 157 w 157"/>
                  <a:gd name="T29" fmla="*/ 128 h 155"/>
                  <a:gd name="T30" fmla="*/ 153 w 157"/>
                  <a:gd name="T31" fmla="*/ 128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7" h="155">
                    <a:moveTo>
                      <a:pt x="153" y="128"/>
                    </a:moveTo>
                    <a:lnTo>
                      <a:pt x="151" y="124"/>
                    </a:lnTo>
                    <a:lnTo>
                      <a:pt x="31" y="145"/>
                    </a:lnTo>
                    <a:lnTo>
                      <a:pt x="10" y="31"/>
                    </a:lnTo>
                    <a:lnTo>
                      <a:pt x="126" y="10"/>
                    </a:lnTo>
                    <a:lnTo>
                      <a:pt x="149" y="130"/>
                    </a:lnTo>
                    <a:lnTo>
                      <a:pt x="153" y="128"/>
                    </a:lnTo>
                    <a:lnTo>
                      <a:pt x="151" y="124"/>
                    </a:lnTo>
                    <a:lnTo>
                      <a:pt x="153" y="128"/>
                    </a:lnTo>
                    <a:lnTo>
                      <a:pt x="157" y="128"/>
                    </a:lnTo>
                    <a:lnTo>
                      <a:pt x="134" y="0"/>
                    </a:lnTo>
                    <a:lnTo>
                      <a:pt x="0" y="22"/>
                    </a:lnTo>
                    <a:lnTo>
                      <a:pt x="25" y="155"/>
                    </a:lnTo>
                    <a:lnTo>
                      <a:pt x="157" y="132"/>
                    </a:lnTo>
                    <a:lnTo>
                      <a:pt x="157" y="128"/>
                    </a:lnTo>
                    <a:lnTo>
                      <a:pt x="153" y="128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8" name="ísḻíḓê">
                <a:extLst>
                  <a:ext uri="{FF2B5EF4-FFF2-40B4-BE49-F238E27FC236}">
                    <a16:creationId xmlns:a16="http://schemas.microsoft.com/office/drawing/2014/main" id="{CBBD9660-9EF9-48C2-8D08-AE8F6EEB6404}"/>
                  </a:ext>
                </a:extLst>
              </p:cNvPr>
              <p:cNvSpPr/>
              <p:nvPr/>
            </p:nvSpPr>
            <p:spPr bwMode="auto">
              <a:xfrm>
                <a:off x="3029" y="1158"/>
                <a:ext cx="158" cy="157"/>
              </a:xfrm>
              <a:custGeom>
                <a:avLst/>
                <a:gdLst>
                  <a:gd name="T0" fmla="*/ 154 w 158"/>
                  <a:gd name="T1" fmla="*/ 128 h 157"/>
                  <a:gd name="T2" fmla="*/ 151 w 158"/>
                  <a:gd name="T3" fmla="*/ 124 h 157"/>
                  <a:gd name="T4" fmla="*/ 31 w 158"/>
                  <a:gd name="T5" fmla="*/ 147 h 157"/>
                  <a:gd name="T6" fmla="*/ 10 w 158"/>
                  <a:gd name="T7" fmla="*/ 31 h 157"/>
                  <a:gd name="T8" fmla="*/ 127 w 158"/>
                  <a:gd name="T9" fmla="*/ 10 h 157"/>
                  <a:gd name="T10" fmla="*/ 149 w 158"/>
                  <a:gd name="T11" fmla="*/ 130 h 157"/>
                  <a:gd name="T12" fmla="*/ 154 w 158"/>
                  <a:gd name="T13" fmla="*/ 128 h 157"/>
                  <a:gd name="T14" fmla="*/ 151 w 158"/>
                  <a:gd name="T15" fmla="*/ 124 h 157"/>
                  <a:gd name="T16" fmla="*/ 154 w 158"/>
                  <a:gd name="T17" fmla="*/ 128 h 157"/>
                  <a:gd name="T18" fmla="*/ 158 w 158"/>
                  <a:gd name="T19" fmla="*/ 128 h 157"/>
                  <a:gd name="T20" fmla="*/ 135 w 158"/>
                  <a:gd name="T21" fmla="*/ 0 h 157"/>
                  <a:gd name="T22" fmla="*/ 0 w 158"/>
                  <a:gd name="T23" fmla="*/ 23 h 157"/>
                  <a:gd name="T24" fmla="*/ 25 w 158"/>
                  <a:gd name="T25" fmla="*/ 157 h 157"/>
                  <a:gd name="T26" fmla="*/ 158 w 158"/>
                  <a:gd name="T27" fmla="*/ 133 h 157"/>
                  <a:gd name="T28" fmla="*/ 158 w 158"/>
                  <a:gd name="T29" fmla="*/ 128 h 157"/>
                  <a:gd name="T30" fmla="*/ 154 w 158"/>
                  <a:gd name="T31" fmla="*/ 128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8" h="157">
                    <a:moveTo>
                      <a:pt x="154" y="128"/>
                    </a:moveTo>
                    <a:lnTo>
                      <a:pt x="151" y="124"/>
                    </a:lnTo>
                    <a:lnTo>
                      <a:pt x="31" y="147"/>
                    </a:lnTo>
                    <a:lnTo>
                      <a:pt x="10" y="31"/>
                    </a:lnTo>
                    <a:lnTo>
                      <a:pt x="127" y="10"/>
                    </a:lnTo>
                    <a:lnTo>
                      <a:pt x="149" y="130"/>
                    </a:lnTo>
                    <a:lnTo>
                      <a:pt x="154" y="128"/>
                    </a:lnTo>
                    <a:lnTo>
                      <a:pt x="151" y="124"/>
                    </a:lnTo>
                    <a:lnTo>
                      <a:pt x="154" y="128"/>
                    </a:lnTo>
                    <a:lnTo>
                      <a:pt x="158" y="128"/>
                    </a:lnTo>
                    <a:lnTo>
                      <a:pt x="135" y="0"/>
                    </a:lnTo>
                    <a:lnTo>
                      <a:pt x="0" y="23"/>
                    </a:lnTo>
                    <a:lnTo>
                      <a:pt x="25" y="157"/>
                    </a:lnTo>
                    <a:lnTo>
                      <a:pt x="158" y="133"/>
                    </a:lnTo>
                    <a:lnTo>
                      <a:pt x="158" y="128"/>
                    </a:lnTo>
                    <a:lnTo>
                      <a:pt x="154" y="128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9" name="išḷïde">
                <a:extLst>
                  <a:ext uri="{FF2B5EF4-FFF2-40B4-BE49-F238E27FC236}">
                    <a16:creationId xmlns:a16="http://schemas.microsoft.com/office/drawing/2014/main" id="{C6ECCE4C-F54A-4FAA-8078-6D16375A8D8E}"/>
                  </a:ext>
                </a:extLst>
              </p:cNvPr>
              <p:cNvSpPr/>
              <p:nvPr/>
            </p:nvSpPr>
            <p:spPr bwMode="auto">
              <a:xfrm>
                <a:off x="3154" y="1135"/>
                <a:ext cx="157" cy="158"/>
              </a:xfrm>
              <a:custGeom>
                <a:avLst/>
                <a:gdLst>
                  <a:gd name="T0" fmla="*/ 153 w 157"/>
                  <a:gd name="T1" fmla="*/ 131 h 158"/>
                  <a:gd name="T2" fmla="*/ 151 w 157"/>
                  <a:gd name="T3" fmla="*/ 126 h 158"/>
                  <a:gd name="T4" fmla="*/ 31 w 157"/>
                  <a:gd name="T5" fmla="*/ 147 h 158"/>
                  <a:gd name="T6" fmla="*/ 10 w 157"/>
                  <a:gd name="T7" fmla="*/ 31 h 158"/>
                  <a:gd name="T8" fmla="*/ 126 w 157"/>
                  <a:gd name="T9" fmla="*/ 10 h 158"/>
                  <a:gd name="T10" fmla="*/ 149 w 157"/>
                  <a:gd name="T11" fmla="*/ 131 h 158"/>
                  <a:gd name="T12" fmla="*/ 153 w 157"/>
                  <a:gd name="T13" fmla="*/ 131 h 158"/>
                  <a:gd name="T14" fmla="*/ 151 w 157"/>
                  <a:gd name="T15" fmla="*/ 126 h 158"/>
                  <a:gd name="T16" fmla="*/ 153 w 157"/>
                  <a:gd name="T17" fmla="*/ 131 h 158"/>
                  <a:gd name="T18" fmla="*/ 157 w 157"/>
                  <a:gd name="T19" fmla="*/ 129 h 158"/>
                  <a:gd name="T20" fmla="*/ 134 w 157"/>
                  <a:gd name="T21" fmla="*/ 0 h 158"/>
                  <a:gd name="T22" fmla="*/ 0 w 157"/>
                  <a:gd name="T23" fmla="*/ 25 h 158"/>
                  <a:gd name="T24" fmla="*/ 24 w 157"/>
                  <a:gd name="T25" fmla="*/ 158 h 158"/>
                  <a:gd name="T26" fmla="*/ 157 w 157"/>
                  <a:gd name="T27" fmla="*/ 133 h 158"/>
                  <a:gd name="T28" fmla="*/ 157 w 157"/>
                  <a:gd name="T29" fmla="*/ 129 h 158"/>
                  <a:gd name="T30" fmla="*/ 153 w 157"/>
                  <a:gd name="T31" fmla="*/ 131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7" h="158">
                    <a:moveTo>
                      <a:pt x="153" y="131"/>
                    </a:moveTo>
                    <a:lnTo>
                      <a:pt x="151" y="126"/>
                    </a:lnTo>
                    <a:lnTo>
                      <a:pt x="31" y="147"/>
                    </a:lnTo>
                    <a:lnTo>
                      <a:pt x="10" y="31"/>
                    </a:lnTo>
                    <a:lnTo>
                      <a:pt x="126" y="10"/>
                    </a:lnTo>
                    <a:lnTo>
                      <a:pt x="149" y="131"/>
                    </a:lnTo>
                    <a:lnTo>
                      <a:pt x="153" y="131"/>
                    </a:lnTo>
                    <a:lnTo>
                      <a:pt x="151" y="126"/>
                    </a:lnTo>
                    <a:lnTo>
                      <a:pt x="153" y="131"/>
                    </a:lnTo>
                    <a:lnTo>
                      <a:pt x="157" y="129"/>
                    </a:lnTo>
                    <a:lnTo>
                      <a:pt x="134" y="0"/>
                    </a:lnTo>
                    <a:lnTo>
                      <a:pt x="0" y="25"/>
                    </a:lnTo>
                    <a:lnTo>
                      <a:pt x="24" y="158"/>
                    </a:lnTo>
                    <a:lnTo>
                      <a:pt x="157" y="133"/>
                    </a:lnTo>
                    <a:lnTo>
                      <a:pt x="157" y="129"/>
                    </a:lnTo>
                    <a:lnTo>
                      <a:pt x="153" y="131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0" name="ï$ḻidê">
                <a:extLst>
                  <a:ext uri="{FF2B5EF4-FFF2-40B4-BE49-F238E27FC236}">
                    <a16:creationId xmlns:a16="http://schemas.microsoft.com/office/drawing/2014/main" id="{B76D4795-67BA-40CC-9B1F-69634E91AF88}"/>
                  </a:ext>
                </a:extLst>
              </p:cNvPr>
              <p:cNvSpPr/>
              <p:nvPr/>
            </p:nvSpPr>
            <p:spPr bwMode="auto">
              <a:xfrm>
                <a:off x="3278" y="1112"/>
                <a:ext cx="158" cy="158"/>
              </a:xfrm>
              <a:custGeom>
                <a:avLst/>
                <a:gdLst>
                  <a:gd name="T0" fmla="*/ 153 w 158"/>
                  <a:gd name="T1" fmla="*/ 131 h 158"/>
                  <a:gd name="T2" fmla="*/ 151 w 158"/>
                  <a:gd name="T3" fmla="*/ 127 h 158"/>
                  <a:gd name="T4" fmla="*/ 31 w 158"/>
                  <a:gd name="T5" fmla="*/ 147 h 158"/>
                  <a:gd name="T6" fmla="*/ 12 w 158"/>
                  <a:gd name="T7" fmla="*/ 31 h 158"/>
                  <a:gd name="T8" fmla="*/ 126 w 158"/>
                  <a:gd name="T9" fmla="*/ 10 h 158"/>
                  <a:gd name="T10" fmla="*/ 149 w 158"/>
                  <a:gd name="T11" fmla="*/ 131 h 158"/>
                  <a:gd name="T12" fmla="*/ 153 w 158"/>
                  <a:gd name="T13" fmla="*/ 131 h 158"/>
                  <a:gd name="T14" fmla="*/ 151 w 158"/>
                  <a:gd name="T15" fmla="*/ 127 h 158"/>
                  <a:gd name="T16" fmla="*/ 153 w 158"/>
                  <a:gd name="T17" fmla="*/ 131 h 158"/>
                  <a:gd name="T18" fmla="*/ 158 w 158"/>
                  <a:gd name="T19" fmla="*/ 131 h 158"/>
                  <a:gd name="T20" fmla="*/ 135 w 158"/>
                  <a:gd name="T21" fmla="*/ 0 h 158"/>
                  <a:gd name="T22" fmla="*/ 0 w 158"/>
                  <a:gd name="T23" fmla="*/ 25 h 158"/>
                  <a:gd name="T24" fmla="*/ 25 w 158"/>
                  <a:gd name="T25" fmla="*/ 158 h 158"/>
                  <a:gd name="T26" fmla="*/ 158 w 158"/>
                  <a:gd name="T27" fmla="*/ 135 h 158"/>
                  <a:gd name="T28" fmla="*/ 158 w 158"/>
                  <a:gd name="T29" fmla="*/ 131 h 158"/>
                  <a:gd name="T30" fmla="*/ 153 w 158"/>
                  <a:gd name="T31" fmla="*/ 131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8" h="158">
                    <a:moveTo>
                      <a:pt x="153" y="131"/>
                    </a:moveTo>
                    <a:lnTo>
                      <a:pt x="151" y="127"/>
                    </a:lnTo>
                    <a:lnTo>
                      <a:pt x="31" y="147"/>
                    </a:lnTo>
                    <a:lnTo>
                      <a:pt x="12" y="31"/>
                    </a:lnTo>
                    <a:lnTo>
                      <a:pt x="126" y="10"/>
                    </a:lnTo>
                    <a:lnTo>
                      <a:pt x="149" y="131"/>
                    </a:lnTo>
                    <a:lnTo>
                      <a:pt x="153" y="131"/>
                    </a:lnTo>
                    <a:lnTo>
                      <a:pt x="151" y="127"/>
                    </a:lnTo>
                    <a:lnTo>
                      <a:pt x="153" y="131"/>
                    </a:lnTo>
                    <a:lnTo>
                      <a:pt x="158" y="131"/>
                    </a:lnTo>
                    <a:lnTo>
                      <a:pt x="135" y="0"/>
                    </a:lnTo>
                    <a:lnTo>
                      <a:pt x="0" y="25"/>
                    </a:lnTo>
                    <a:lnTo>
                      <a:pt x="25" y="158"/>
                    </a:lnTo>
                    <a:lnTo>
                      <a:pt x="158" y="135"/>
                    </a:lnTo>
                    <a:lnTo>
                      <a:pt x="158" y="131"/>
                    </a:lnTo>
                    <a:lnTo>
                      <a:pt x="153" y="131"/>
                    </a:lnTo>
                    <a:close/>
                  </a:path>
                </a:pathLst>
              </a:custGeom>
              <a:solidFill>
                <a:srgbClr val="A47C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1" name="íŝļïḍé">
                <a:extLst>
                  <a:ext uri="{FF2B5EF4-FFF2-40B4-BE49-F238E27FC236}">
                    <a16:creationId xmlns:a16="http://schemas.microsoft.com/office/drawing/2014/main" id="{18EF16E5-5C1B-4ACB-B544-536567863EEB}"/>
                  </a:ext>
                </a:extLst>
              </p:cNvPr>
              <p:cNvSpPr/>
              <p:nvPr/>
            </p:nvSpPr>
            <p:spPr bwMode="auto">
              <a:xfrm>
                <a:off x="2397" y="463"/>
                <a:ext cx="70" cy="180"/>
              </a:xfrm>
              <a:custGeom>
                <a:avLst/>
                <a:gdLst>
                  <a:gd name="T0" fmla="*/ 33 w 34"/>
                  <a:gd name="T1" fmla="*/ 74 h 87"/>
                  <a:gd name="T2" fmla="*/ 24 w 34"/>
                  <a:gd name="T3" fmla="*/ 86 h 87"/>
                  <a:gd name="T4" fmla="*/ 12 w 34"/>
                  <a:gd name="T5" fmla="*/ 77 h 87"/>
                  <a:gd name="T6" fmla="*/ 1 w 34"/>
                  <a:gd name="T7" fmla="*/ 13 h 87"/>
                  <a:gd name="T8" fmla="*/ 9 w 34"/>
                  <a:gd name="T9" fmla="*/ 1 h 87"/>
                  <a:gd name="T10" fmla="*/ 21 w 34"/>
                  <a:gd name="T11" fmla="*/ 9 h 87"/>
                  <a:gd name="T12" fmla="*/ 33 w 34"/>
                  <a:gd name="T13" fmla="*/ 74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7">
                    <a:moveTo>
                      <a:pt x="33" y="74"/>
                    </a:moveTo>
                    <a:cubicBezTo>
                      <a:pt x="34" y="79"/>
                      <a:pt x="30" y="85"/>
                      <a:pt x="24" y="86"/>
                    </a:cubicBezTo>
                    <a:cubicBezTo>
                      <a:pt x="19" y="87"/>
                      <a:pt x="13" y="83"/>
                      <a:pt x="12" y="7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7"/>
                      <a:pt x="4" y="2"/>
                      <a:pt x="9" y="1"/>
                    </a:cubicBezTo>
                    <a:cubicBezTo>
                      <a:pt x="15" y="0"/>
                      <a:pt x="20" y="4"/>
                      <a:pt x="21" y="9"/>
                    </a:cubicBezTo>
                    <a:lnTo>
                      <a:pt x="33" y="74"/>
                    </a:lnTo>
                    <a:close/>
                  </a:path>
                </a:pathLst>
              </a:custGeom>
              <a:solidFill>
                <a:srgbClr val="2D68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2" name="íṥľíḍé">
                <a:extLst>
                  <a:ext uri="{FF2B5EF4-FFF2-40B4-BE49-F238E27FC236}">
                    <a16:creationId xmlns:a16="http://schemas.microsoft.com/office/drawing/2014/main" id="{8AC7DF31-A29B-4989-8228-A724307921C5}"/>
                  </a:ext>
                </a:extLst>
              </p:cNvPr>
              <p:cNvSpPr/>
              <p:nvPr/>
            </p:nvSpPr>
            <p:spPr bwMode="auto">
              <a:xfrm>
                <a:off x="2397" y="465"/>
                <a:ext cx="58" cy="178"/>
              </a:xfrm>
              <a:custGeom>
                <a:avLst/>
                <a:gdLst>
                  <a:gd name="T0" fmla="*/ 13 w 28"/>
                  <a:gd name="T1" fmla="*/ 0 h 86"/>
                  <a:gd name="T2" fmla="*/ 9 w 28"/>
                  <a:gd name="T3" fmla="*/ 0 h 86"/>
                  <a:gd name="T4" fmla="*/ 1 w 28"/>
                  <a:gd name="T5" fmla="*/ 12 h 86"/>
                  <a:gd name="T6" fmla="*/ 12 w 28"/>
                  <a:gd name="T7" fmla="*/ 76 h 86"/>
                  <a:gd name="T8" fmla="*/ 24 w 28"/>
                  <a:gd name="T9" fmla="*/ 85 h 86"/>
                  <a:gd name="T10" fmla="*/ 28 w 28"/>
                  <a:gd name="T11" fmla="*/ 83 h 86"/>
                  <a:gd name="T12" fmla="*/ 13 w 28"/>
                  <a:gd name="T13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86">
                    <a:moveTo>
                      <a:pt x="13" y="0"/>
                    </a:moveTo>
                    <a:cubicBezTo>
                      <a:pt x="12" y="0"/>
                      <a:pt x="11" y="0"/>
                      <a:pt x="9" y="0"/>
                    </a:cubicBezTo>
                    <a:cubicBezTo>
                      <a:pt x="4" y="1"/>
                      <a:pt x="0" y="6"/>
                      <a:pt x="1" y="12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3" y="82"/>
                      <a:pt x="19" y="86"/>
                      <a:pt x="24" y="85"/>
                    </a:cubicBezTo>
                    <a:cubicBezTo>
                      <a:pt x="26" y="84"/>
                      <a:pt x="27" y="84"/>
                      <a:pt x="28" y="83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786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3" name="ïṡḷïḑé">
                <a:extLst>
                  <a:ext uri="{FF2B5EF4-FFF2-40B4-BE49-F238E27FC236}">
                    <a16:creationId xmlns:a16="http://schemas.microsoft.com/office/drawing/2014/main" id="{1295D5D5-288C-45AF-8EEC-4CB14CFBB76E}"/>
                  </a:ext>
                </a:extLst>
              </p:cNvPr>
              <p:cNvSpPr/>
              <p:nvPr/>
            </p:nvSpPr>
            <p:spPr bwMode="auto">
              <a:xfrm>
                <a:off x="2397" y="469"/>
                <a:ext cx="39" cy="170"/>
              </a:xfrm>
              <a:custGeom>
                <a:avLst/>
                <a:gdLst>
                  <a:gd name="T0" fmla="*/ 4 w 19"/>
                  <a:gd name="T1" fmla="*/ 0 h 82"/>
                  <a:gd name="T2" fmla="*/ 1 w 19"/>
                  <a:gd name="T3" fmla="*/ 10 h 82"/>
                  <a:gd name="T4" fmla="*/ 12 w 19"/>
                  <a:gd name="T5" fmla="*/ 74 h 82"/>
                  <a:gd name="T6" fmla="*/ 19 w 19"/>
                  <a:gd name="T7" fmla="*/ 82 h 82"/>
                  <a:gd name="T8" fmla="*/ 4 w 19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2">
                    <a:moveTo>
                      <a:pt x="4" y="0"/>
                    </a:moveTo>
                    <a:cubicBezTo>
                      <a:pt x="2" y="3"/>
                      <a:pt x="0" y="6"/>
                      <a:pt x="1" y="10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3" y="78"/>
                      <a:pt x="16" y="81"/>
                      <a:pt x="19" y="82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1A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4" name="iṣ1idê">
                <a:extLst>
                  <a:ext uri="{FF2B5EF4-FFF2-40B4-BE49-F238E27FC236}">
                    <a16:creationId xmlns:a16="http://schemas.microsoft.com/office/drawing/2014/main" id="{EB446081-2077-4F3B-80E3-CBF9E0DAE702}"/>
                  </a:ext>
                </a:extLst>
              </p:cNvPr>
              <p:cNvSpPr/>
              <p:nvPr/>
            </p:nvSpPr>
            <p:spPr bwMode="auto">
              <a:xfrm>
                <a:off x="2500" y="444"/>
                <a:ext cx="71" cy="180"/>
              </a:xfrm>
              <a:custGeom>
                <a:avLst/>
                <a:gdLst>
                  <a:gd name="T0" fmla="*/ 33 w 34"/>
                  <a:gd name="T1" fmla="*/ 74 h 87"/>
                  <a:gd name="T2" fmla="*/ 24 w 34"/>
                  <a:gd name="T3" fmla="*/ 86 h 87"/>
                  <a:gd name="T4" fmla="*/ 12 w 34"/>
                  <a:gd name="T5" fmla="*/ 77 h 87"/>
                  <a:gd name="T6" fmla="*/ 1 w 34"/>
                  <a:gd name="T7" fmla="*/ 13 h 87"/>
                  <a:gd name="T8" fmla="*/ 9 w 34"/>
                  <a:gd name="T9" fmla="*/ 1 h 87"/>
                  <a:gd name="T10" fmla="*/ 21 w 34"/>
                  <a:gd name="T11" fmla="*/ 9 h 87"/>
                  <a:gd name="T12" fmla="*/ 33 w 34"/>
                  <a:gd name="T13" fmla="*/ 74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7">
                    <a:moveTo>
                      <a:pt x="33" y="74"/>
                    </a:moveTo>
                    <a:cubicBezTo>
                      <a:pt x="34" y="79"/>
                      <a:pt x="30" y="85"/>
                      <a:pt x="24" y="86"/>
                    </a:cubicBezTo>
                    <a:cubicBezTo>
                      <a:pt x="19" y="87"/>
                      <a:pt x="13" y="83"/>
                      <a:pt x="12" y="7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7"/>
                      <a:pt x="3" y="2"/>
                      <a:pt x="9" y="1"/>
                    </a:cubicBezTo>
                    <a:cubicBezTo>
                      <a:pt x="15" y="0"/>
                      <a:pt x="20" y="4"/>
                      <a:pt x="21" y="9"/>
                    </a:cubicBezTo>
                    <a:lnTo>
                      <a:pt x="33" y="74"/>
                    </a:lnTo>
                    <a:close/>
                  </a:path>
                </a:pathLst>
              </a:custGeom>
              <a:solidFill>
                <a:srgbClr val="2D68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5" name="îṥḷíḓè">
                <a:extLst>
                  <a:ext uri="{FF2B5EF4-FFF2-40B4-BE49-F238E27FC236}">
                    <a16:creationId xmlns:a16="http://schemas.microsoft.com/office/drawing/2014/main" id="{6A04B6BC-E961-4B3D-B2E1-038DD16A87BB}"/>
                  </a:ext>
                </a:extLst>
              </p:cNvPr>
              <p:cNvSpPr/>
              <p:nvPr/>
            </p:nvSpPr>
            <p:spPr bwMode="auto">
              <a:xfrm>
                <a:off x="2604" y="425"/>
                <a:ext cx="68" cy="181"/>
              </a:xfrm>
              <a:custGeom>
                <a:avLst/>
                <a:gdLst>
                  <a:gd name="T0" fmla="*/ 32 w 33"/>
                  <a:gd name="T1" fmla="*/ 74 h 87"/>
                  <a:gd name="T2" fmla="*/ 24 w 33"/>
                  <a:gd name="T3" fmla="*/ 86 h 87"/>
                  <a:gd name="T4" fmla="*/ 12 w 33"/>
                  <a:gd name="T5" fmla="*/ 78 h 87"/>
                  <a:gd name="T6" fmla="*/ 1 w 33"/>
                  <a:gd name="T7" fmla="*/ 13 h 87"/>
                  <a:gd name="T8" fmla="*/ 9 w 33"/>
                  <a:gd name="T9" fmla="*/ 1 h 87"/>
                  <a:gd name="T10" fmla="*/ 21 w 33"/>
                  <a:gd name="T11" fmla="*/ 10 h 87"/>
                  <a:gd name="T12" fmla="*/ 32 w 33"/>
                  <a:gd name="T13" fmla="*/ 74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87">
                    <a:moveTo>
                      <a:pt x="32" y="74"/>
                    </a:moveTo>
                    <a:cubicBezTo>
                      <a:pt x="33" y="79"/>
                      <a:pt x="30" y="85"/>
                      <a:pt x="24" y="86"/>
                    </a:cubicBezTo>
                    <a:cubicBezTo>
                      <a:pt x="18" y="87"/>
                      <a:pt x="13" y="83"/>
                      <a:pt x="12" y="78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8"/>
                      <a:pt x="3" y="2"/>
                      <a:pt x="9" y="1"/>
                    </a:cubicBezTo>
                    <a:cubicBezTo>
                      <a:pt x="15" y="0"/>
                      <a:pt x="20" y="4"/>
                      <a:pt x="21" y="10"/>
                    </a:cubicBezTo>
                    <a:lnTo>
                      <a:pt x="32" y="74"/>
                    </a:lnTo>
                    <a:close/>
                  </a:path>
                </a:pathLst>
              </a:custGeom>
              <a:solidFill>
                <a:srgbClr val="2D68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6" name="îṥ1íďé">
                <a:extLst>
                  <a:ext uri="{FF2B5EF4-FFF2-40B4-BE49-F238E27FC236}">
                    <a16:creationId xmlns:a16="http://schemas.microsoft.com/office/drawing/2014/main" id="{FB142F37-C05C-4FF4-9415-FAC00697EAD3}"/>
                  </a:ext>
                </a:extLst>
              </p:cNvPr>
              <p:cNvSpPr/>
              <p:nvPr/>
            </p:nvSpPr>
            <p:spPr bwMode="auto">
              <a:xfrm>
                <a:off x="2706" y="407"/>
                <a:ext cx="70" cy="180"/>
              </a:xfrm>
              <a:custGeom>
                <a:avLst/>
                <a:gdLst>
                  <a:gd name="T0" fmla="*/ 33 w 34"/>
                  <a:gd name="T1" fmla="*/ 74 h 87"/>
                  <a:gd name="T2" fmla="*/ 25 w 34"/>
                  <a:gd name="T3" fmla="*/ 86 h 87"/>
                  <a:gd name="T4" fmla="*/ 13 w 34"/>
                  <a:gd name="T5" fmla="*/ 78 h 87"/>
                  <a:gd name="T6" fmla="*/ 1 w 34"/>
                  <a:gd name="T7" fmla="*/ 13 h 87"/>
                  <a:gd name="T8" fmla="*/ 10 w 34"/>
                  <a:gd name="T9" fmla="*/ 1 h 87"/>
                  <a:gd name="T10" fmla="*/ 22 w 34"/>
                  <a:gd name="T11" fmla="*/ 10 h 87"/>
                  <a:gd name="T12" fmla="*/ 33 w 34"/>
                  <a:gd name="T13" fmla="*/ 74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7">
                    <a:moveTo>
                      <a:pt x="33" y="74"/>
                    </a:moveTo>
                    <a:cubicBezTo>
                      <a:pt x="34" y="80"/>
                      <a:pt x="30" y="85"/>
                      <a:pt x="25" y="86"/>
                    </a:cubicBezTo>
                    <a:cubicBezTo>
                      <a:pt x="19" y="87"/>
                      <a:pt x="14" y="83"/>
                      <a:pt x="13" y="78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8"/>
                      <a:pt x="4" y="2"/>
                      <a:pt x="10" y="1"/>
                    </a:cubicBezTo>
                    <a:cubicBezTo>
                      <a:pt x="15" y="0"/>
                      <a:pt x="21" y="4"/>
                      <a:pt x="22" y="10"/>
                    </a:cubicBezTo>
                    <a:lnTo>
                      <a:pt x="33" y="74"/>
                    </a:lnTo>
                    <a:close/>
                  </a:path>
                </a:pathLst>
              </a:custGeom>
              <a:solidFill>
                <a:srgbClr val="2D68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7" name="íṥḷiďe">
                <a:extLst>
                  <a:ext uri="{FF2B5EF4-FFF2-40B4-BE49-F238E27FC236}">
                    <a16:creationId xmlns:a16="http://schemas.microsoft.com/office/drawing/2014/main" id="{C00D650A-02C4-4666-8427-8669FA657870}"/>
                  </a:ext>
                </a:extLst>
              </p:cNvPr>
              <p:cNvSpPr/>
              <p:nvPr/>
            </p:nvSpPr>
            <p:spPr bwMode="auto">
              <a:xfrm>
                <a:off x="2809" y="388"/>
                <a:ext cx="71" cy="180"/>
              </a:xfrm>
              <a:custGeom>
                <a:avLst/>
                <a:gdLst>
                  <a:gd name="T0" fmla="*/ 33 w 34"/>
                  <a:gd name="T1" fmla="*/ 74 h 87"/>
                  <a:gd name="T2" fmla="*/ 25 w 34"/>
                  <a:gd name="T3" fmla="*/ 86 h 87"/>
                  <a:gd name="T4" fmla="*/ 13 w 34"/>
                  <a:gd name="T5" fmla="*/ 78 h 87"/>
                  <a:gd name="T6" fmla="*/ 1 w 34"/>
                  <a:gd name="T7" fmla="*/ 13 h 87"/>
                  <a:gd name="T8" fmla="*/ 10 w 34"/>
                  <a:gd name="T9" fmla="*/ 1 h 87"/>
                  <a:gd name="T10" fmla="*/ 22 w 34"/>
                  <a:gd name="T11" fmla="*/ 10 h 87"/>
                  <a:gd name="T12" fmla="*/ 33 w 34"/>
                  <a:gd name="T13" fmla="*/ 74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7">
                    <a:moveTo>
                      <a:pt x="33" y="74"/>
                    </a:moveTo>
                    <a:cubicBezTo>
                      <a:pt x="34" y="80"/>
                      <a:pt x="30" y="85"/>
                      <a:pt x="25" y="86"/>
                    </a:cubicBezTo>
                    <a:cubicBezTo>
                      <a:pt x="19" y="87"/>
                      <a:pt x="14" y="83"/>
                      <a:pt x="13" y="78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8"/>
                      <a:pt x="4" y="2"/>
                      <a:pt x="10" y="1"/>
                    </a:cubicBezTo>
                    <a:cubicBezTo>
                      <a:pt x="15" y="0"/>
                      <a:pt x="21" y="4"/>
                      <a:pt x="22" y="10"/>
                    </a:cubicBezTo>
                    <a:lnTo>
                      <a:pt x="33" y="74"/>
                    </a:lnTo>
                    <a:close/>
                  </a:path>
                </a:pathLst>
              </a:custGeom>
              <a:solidFill>
                <a:srgbClr val="2D68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8" name="îṧľidê">
                <a:extLst>
                  <a:ext uri="{FF2B5EF4-FFF2-40B4-BE49-F238E27FC236}">
                    <a16:creationId xmlns:a16="http://schemas.microsoft.com/office/drawing/2014/main" id="{54A5BDAE-0234-47BF-841B-683FE8831027}"/>
                  </a:ext>
                </a:extLst>
              </p:cNvPr>
              <p:cNvSpPr/>
              <p:nvPr/>
            </p:nvSpPr>
            <p:spPr bwMode="auto">
              <a:xfrm>
                <a:off x="2913" y="369"/>
                <a:ext cx="70" cy="181"/>
              </a:xfrm>
              <a:custGeom>
                <a:avLst/>
                <a:gdLst>
                  <a:gd name="T0" fmla="*/ 33 w 34"/>
                  <a:gd name="T1" fmla="*/ 74 h 87"/>
                  <a:gd name="T2" fmla="*/ 25 w 34"/>
                  <a:gd name="T3" fmla="*/ 86 h 87"/>
                  <a:gd name="T4" fmla="*/ 13 w 34"/>
                  <a:gd name="T5" fmla="*/ 78 h 87"/>
                  <a:gd name="T6" fmla="*/ 1 w 34"/>
                  <a:gd name="T7" fmla="*/ 13 h 87"/>
                  <a:gd name="T8" fmla="*/ 9 w 34"/>
                  <a:gd name="T9" fmla="*/ 1 h 87"/>
                  <a:gd name="T10" fmla="*/ 21 w 34"/>
                  <a:gd name="T11" fmla="*/ 10 h 87"/>
                  <a:gd name="T12" fmla="*/ 33 w 34"/>
                  <a:gd name="T13" fmla="*/ 74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7">
                    <a:moveTo>
                      <a:pt x="33" y="74"/>
                    </a:moveTo>
                    <a:cubicBezTo>
                      <a:pt x="34" y="80"/>
                      <a:pt x="30" y="85"/>
                      <a:pt x="25" y="86"/>
                    </a:cubicBezTo>
                    <a:cubicBezTo>
                      <a:pt x="19" y="87"/>
                      <a:pt x="14" y="83"/>
                      <a:pt x="13" y="78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8"/>
                      <a:pt x="4" y="2"/>
                      <a:pt x="9" y="1"/>
                    </a:cubicBezTo>
                    <a:cubicBezTo>
                      <a:pt x="15" y="0"/>
                      <a:pt x="20" y="4"/>
                      <a:pt x="21" y="10"/>
                    </a:cubicBezTo>
                    <a:lnTo>
                      <a:pt x="33" y="74"/>
                    </a:lnTo>
                    <a:close/>
                  </a:path>
                </a:pathLst>
              </a:custGeom>
              <a:solidFill>
                <a:srgbClr val="2D68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9" name="ísļídè">
                <a:extLst>
                  <a:ext uri="{FF2B5EF4-FFF2-40B4-BE49-F238E27FC236}">
                    <a16:creationId xmlns:a16="http://schemas.microsoft.com/office/drawing/2014/main" id="{BC7BB164-D304-4434-BB2F-B9F2682C2906}"/>
                  </a:ext>
                </a:extLst>
              </p:cNvPr>
              <p:cNvSpPr/>
              <p:nvPr/>
            </p:nvSpPr>
            <p:spPr bwMode="auto">
              <a:xfrm>
                <a:off x="3017" y="353"/>
                <a:ext cx="70" cy="178"/>
              </a:xfrm>
              <a:custGeom>
                <a:avLst/>
                <a:gdLst>
                  <a:gd name="T0" fmla="*/ 33 w 34"/>
                  <a:gd name="T1" fmla="*/ 73 h 86"/>
                  <a:gd name="T2" fmla="*/ 24 w 34"/>
                  <a:gd name="T3" fmla="*/ 85 h 86"/>
                  <a:gd name="T4" fmla="*/ 12 w 34"/>
                  <a:gd name="T5" fmla="*/ 77 h 86"/>
                  <a:gd name="T6" fmla="*/ 1 w 34"/>
                  <a:gd name="T7" fmla="*/ 13 h 86"/>
                  <a:gd name="T8" fmla="*/ 9 w 34"/>
                  <a:gd name="T9" fmla="*/ 1 h 86"/>
                  <a:gd name="T10" fmla="*/ 21 w 34"/>
                  <a:gd name="T11" fmla="*/ 9 h 86"/>
                  <a:gd name="T12" fmla="*/ 33 w 34"/>
                  <a:gd name="T13" fmla="*/ 7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6">
                    <a:moveTo>
                      <a:pt x="33" y="73"/>
                    </a:moveTo>
                    <a:cubicBezTo>
                      <a:pt x="34" y="79"/>
                      <a:pt x="30" y="84"/>
                      <a:pt x="24" y="85"/>
                    </a:cubicBezTo>
                    <a:cubicBezTo>
                      <a:pt x="19" y="86"/>
                      <a:pt x="13" y="82"/>
                      <a:pt x="12" y="7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7"/>
                      <a:pt x="4" y="2"/>
                      <a:pt x="9" y="1"/>
                    </a:cubicBezTo>
                    <a:cubicBezTo>
                      <a:pt x="15" y="0"/>
                      <a:pt x="20" y="3"/>
                      <a:pt x="21" y="9"/>
                    </a:cubicBezTo>
                    <a:lnTo>
                      <a:pt x="33" y="73"/>
                    </a:lnTo>
                    <a:close/>
                  </a:path>
                </a:pathLst>
              </a:custGeom>
              <a:solidFill>
                <a:srgbClr val="2D68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0" name="ï$ḷïḋê">
                <a:extLst>
                  <a:ext uri="{FF2B5EF4-FFF2-40B4-BE49-F238E27FC236}">
                    <a16:creationId xmlns:a16="http://schemas.microsoft.com/office/drawing/2014/main" id="{A7F4082C-CEE6-4AE8-972A-3E6869D9F36F}"/>
                  </a:ext>
                </a:extLst>
              </p:cNvPr>
              <p:cNvSpPr/>
              <p:nvPr/>
            </p:nvSpPr>
            <p:spPr bwMode="auto">
              <a:xfrm>
                <a:off x="3120" y="334"/>
                <a:ext cx="71" cy="178"/>
              </a:xfrm>
              <a:custGeom>
                <a:avLst/>
                <a:gdLst>
                  <a:gd name="T0" fmla="*/ 33 w 34"/>
                  <a:gd name="T1" fmla="*/ 73 h 86"/>
                  <a:gd name="T2" fmla="*/ 24 w 34"/>
                  <a:gd name="T3" fmla="*/ 85 h 86"/>
                  <a:gd name="T4" fmla="*/ 12 w 34"/>
                  <a:gd name="T5" fmla="*/ 77 h 86"/>
                  <a:gd name="T6" fmla="*/ 1 w 34"/>
                  <a:gd name="T7" fmla="*/ 13 h 86"/>
                  <a:gd name="T8" fmla="*/ 9 w 34"/>
                  <a:gd name="T9" fmla="*/ 1 h 86"/>
                  <a:gd name="T10" fmla="*/ 21 w 34"/>
                  <a:gd name="T11" fmla="*/ 9 h 86"/>
                  <a:gd name="T12" fmla="*/ 33 w 34"/>
                  <a:gd name="T13" fmla="*/ 7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86">
                    <a:moveTo>
                      <a:pt x="33" y="73"/>
                    </a:moveTo>
                    <a:cubicBezTo>
                      <a:pt x="34" y="79"/>
                      <a:pt x="30" y="84"/>
                      <a:pt x="24" y="85"/>
                    </a:cubicBezTo>
                    <a:cubicBezTo>
                      <a:pt x="19" y="86"/>
                      <a:pt x="13" y="83"/>
                      <a:pt x="12" y="7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7"/>
                      <a:pt x="3" y="2"/>
                      <a:pt x="9" y="1"/>
                    </a:cubicBezTo>
                    <a:cubicBezTo>
                      <a:pt x="15" y="0"/>
                      <a:pt x="20" y="3"/>
                      <a:pt x="21" y="9"/>
                    </a:cubicBezTo>
                    <a:lnTo>
                      <a:pt x="33" y="73"/>
                    </a:lnTo>
                    <a:close/>
                  </a:path>
                </a:pathLst>
              </a:custGeom>
              <a:solidFill>
                <a:srgbClr val="2D68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1" name="iSḷiḓê">
                <a:extLst>
                  <a:ext uri="{FF2B5EF4-FFF2-40B4-BE49-F238E27FC236}">
                    <a16:creationId xmlns:a16="http://schemas.microsoft.com/office/drawing/2014/main" id="{4D3CF6DE-88AE-4D88-9049-4A5F8FDC9E8A}"/>
                  </a:ext>
                </a:extLst>
              </p:cNvPr>
              <p:cNvSpPr/>
              <p:nvPr/>
            </p:nvSpPr>
            <p:spPr bwMode="auto">
              <a:xfrm>
                <a:off x="3224" y="315"/>
                <a:ext cx="68" cy="179"/>
              </a:xfrm>
              <a:custGeom>
                <a:avLst/>
                <a:gdLst>
                  <a:gd name="T0" fmla="*/ 32 w 33"/>
                  <a:gd name="T1" fmla="*/ 73 h 86"/>
                  <a:gd name="T2" fmla="*/ 24 w 33"/>
                  <a:gd name="T3" fmla="*/ 85 h 86"/>
                  <a:gd name="T4" fmla="*/ 12 w 33"/>
                  <a:gd name="T5" fmla="*/ 77 h 86"/>
                  <a:gd name="T6" fmla="*/ 1 w 33"/>
                  <a:gd name="T7" fmla="*/ 13 h 86"/>
                  <a:gd name="T8" fmla="*/ 9 w 33"/>
                  <a:gd name="T9" fmla="*/ 1 h 86"/>
                  <a:gd name="T10" fmla="*/ 21 w 33"/>
                  <a:gd name="T11" fmla="*/ 9 h 86"/>
                  <a:gd name="T12" fmla="*/ 32 w 33"/>
                  <a:gd name="T13" fmla="*/ 73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86">
                    <a:moveTo>
                      <a:pt x="32" y="73"/>
                    </a:moveTo>
                    <a:cubicBezTo>
                      <a:pt x="33" y="79"/>
                      <a:pt x="30" y="84"/>
                      <a:pt x="24" y="85"/>
                    </a:cubicBezTo>
                    <a:cubicBezTo>
                      <a:pt x="18" y="86"/>
                      <a:pt x="13" y="83"/>
                      <a:pt x="12" y="77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0" y="7"/>
                      <a:pt x="3" y="2"/>
                      <a:pt x="9" y="1"/>
                    </a:cubicBezTo>
                    <a:cubicBezTo>
                      <a:pt x="15" y="0"/>
                      <a:pt x="20" y="3"/>
                      <a:pt x="21" y="9"/>
                    </a:cubicBezTo>
                    <a:lnTo>
                      <a:pt x="32" y="73"/>
                    </a:lnTo>
                    <a:close/>
                  </a:path>
                </a:pathLst>
              </a:custGeom>
              <a:solidFill>
                <a:srgbClr val="2D68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2" name="îṡľiḍe">
                <a:extLst>
                  <a:ext uri="{FF2B5EF4-FFF2-40B4-BE49-F238E27FC236}">
                    <a16:creationId xmlns:a16="http://schemas.microsoft.com/office/drawing/2014/main" id="{CD8A69F3-8DFD-4847-9D9C-AE83CFDD0D58}"/>
                  </a:ext>
                </a:extLst>
              </p:cNvPr>
              <p:cNvSpPr/>
              <p:nvPr/>
            </p:nvSpPr>
            <p:spPr bwMode="auto">
              <a:xfrm>
                <a:off x="2500" y="446"/>
                <a:ext cx="58" cy="178"/>
              </a:xfrm>
              <a:custGeom>
                <a:avLst/>
                <a:gdLst>
                  <a:gd name="T0" fmla="*/ 13 w 28"/>
                  <a:gd name="T1" fmla="*/ 0 h 86"/>
                  <a:gd name="T2" fmla="*/ 9 w 28"/>
                  <a:gd name="T3" fmla="*/ 0 h 86"/>
                  <a:gd name="T4" fmla="*/ 1 w 28"/>
                  <a:gd name="T5" fmla="*/ 12 h 86"/>
                  <a:gd name="T6" fmla="*/ 12 w 28"/>
                  <a:gd name="T7" fmla="*/ 76 h 86"/>
                  <a:gd name="T8" fmla="*/ 24 w 28"/>
                  <a:gd name="T9" fmla="*/ 85 h 86"/>
                  <a:gd name="T10" fmla="*/ 28 w 28"/>
                  <a:gd name="T11" fmla="*/ 83 h 86"/>
                  <a:gd name="T12" fmla="*/ 13 w 28"/>
                  <a:gd name="T13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86">
                    <a:moveTo>
                      <a:pt x="13" y="0"/>
                    </a:moveTo>
                    <a:cubicBezTo>
                      <a:pt x="12" y="0"/>
                      <a:pt x="10" y="0"/>
                      <a:pt x="9" y="0"/>
                    </a:cubicBezTo>
                    <a:cubicBezTo>
                      <a:pt x="3" y="1"/>
                      <a:pt x="0" y="6"/>
                      <a:pt x="1" y="12"/>
                    </a:cubicBezTo>
                    <a:cubicBezTo>
                      <a:pt x="12" y="76"/>
                      <a:pt x="12" y="76"/>
                      <a:pt x="12" y="76"/>
                    </a:cubicBezTo>
                    <a:cubicBezTo>
                      <a:pt x="13" y="82"/>
                      <a:pt x="19" y="86"/>
                      <a:pt x="24" y="85"/>
                    </a:cubicBezTo>
                    <a:cubicBezTo>
                      <a:pt x="26" y="85"/>
                      <a:pt x="27" y="84"/>
                      <a:pt x="28" y="83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786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3" name="ïšḷïḑe">
                <a:extLst>
                  <a:ext uri="{FF2B5EF4-FFF2-40B4-BE49-F238E27FC236}">
                    <a16:creationId xmlns:a16="http://schemas.microsoft.com/office/drawing/2014/main" id="{E093B405-15BE-4E87-AD7D-7D7EBB5776E1}"/>
                  </a:ext>
                </a:extLst>
              </p:cNvPr>
              <p:cNvSpPr/>
              <p:nvPr/>
            </p:nvSpPr>
            <p:spPr bwMode="auto">
              <a:xfrm>
                <a:off x="2500" y="450"/>
                <a:ext cx="40" cy="170"/>
              </a:xfrm>
              <a:custGeom>
                <a:avLst/>
                <a:gdLst>
                  <a:gd name="T0" fmla="*/ 4 w 19"/>
                  <a:gd name="T1" fmla="*/ 0 h 82"/>
                  <a:gd name="T2" fmla="*/ 1 w 19"/>
                  <a:gd name="T3" fmla="*/ 10 h 82"/>
                  <a:gd name="T4" fmla="*/ 12 w 19"/>
                  <a:gd name="T5" fmla="*/ 74 h 82"/>
                  <a:gd name="T6" fmla="*/ 19 w 19"/>
                  <a:gd name="T7" fmla="*/ 82 h 82"/>
                  <a:gd name="T8" fmla="*/ 4 w 19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2">
                    <a:moveTo>
                      <a:pt x="4" y="0"/>
                    </a:moveTo>
                    <a:cubicBezTo>
                      <a:pt x="1" y="3"/>
                      <a:pt x="0" y="6"/>
                      <a:pt x="1" y="10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3" y="78"/>
                      <a:pt x="15" y="81"/>
                      <a:pt x="19" y="82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1A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4" name="íṩľïďé">
                <a:extLst>
                  <a:ext uri="{FF2B5EF4-FFF2-40B4-BE49-F238E27FC236}">
                    <a16:creationId xmlns:a16="http://schemas.microsoft.com/office/drawing/2014/main" id="{DFFC56BA-9995-462E-83B2-653F2C3BACFC}"/>
                  </a:ext>
                </a:extLst>
              </p:cNvPr>
              <p:cNvSpPr/>
              <p:nvPr/>
            </p:nvSpPr>
            <p:spPr bwMode="auto">
              <a:xfrm>
                <a:off x="2604" y="427"/>
                <a:ext cx="58" cy="179"/>
              </a:xfrm>
              <a:custGeom>
                <a:avLst/>
                <a:gdLst>
                  <a:gd name="T0" fmla="*/ 13 w 28"/>
                  <a:gd name="T1" fmla="*/ 0 h 86"/>
                  <a:gd name="T2" fmla="*/ 9 w 28"/>
                  <a:gd name="T3" fmla="*/ 0 h 86"/>
                  <a:gd name="T4" fmla="*/ 1 w 28"/>
                  <a:gd name="T5" fmla="*/ 12 h 86"/>
                  <a:gd name="T6" fmla="*/ 12 w 28"/>
                  <a:gd name="T7" fmla="*/ 77 h 86"/>
                  <a:gd name="T8" fmla="*/ 24 w 28"/>
                  <a:gd name="T9" fmla="*/ 85 h 86"/>
                  <a:gd name="T10" fmla="*/ 28 w 28"/>
                  <a:gd name="T11" fmla="*/ 83 h 86"/>
                  <a:gd name="T12" fmla="*/ 13 w 28"/>
                  <a:gd name="T13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86">
                    <a:moveTo>
                      <a:pt x="13" y="0"/>
                    </a:moveTo>
                    <a:cubicBezTo>
                      <a:pt x="12" y="0"/>
                      <a:pt x="10" y="0"/>
                      <a:pt x="9" y="0"/>
                    </a:cubicBezTo>
                    <a:cubicBezTo>
                      <a:pt x="3" y="1"/>
                      <a:pt x="0" y="7"/>
                      <a:pt x="1" y="12"/>
                    </a:cubicBezTo>
                    <a:cubicBezTo>
                      <a:pt x="12" y="77"/>
                      <a:pt x="12" y="77"/>
                      <a:pt x="12" y="77"/>
                    </a:cubicBezTo>
                    <a:cubicBezTo>
                      <a:pt x="13" y="82"/>
                      <a:pt x="18" y="86"/>
                      <a:pt x="24" y="85"/>
                    </a:cubicBezTo>
                    <a:cubicBezTo>
                      <a:pt x="25" y="85"/>
                      <a:pt x="27" y="84"/>
                      <a:pt x="28" y="83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786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5" name="ïṩľîḑé">
                <a:extLst>
                  <a:ext uri="{FF2B5EF4-FFF2-40B4-BE49-F238E27FC236}">
                    <a16:creationId xmlns:a16="http://schemas.microsoft.com/office/drawing/2014/main" id="{59824C3B-0706-4563-9C8B-7CC1242C37FB}"/>
                  </a:ext>
                </a:extLst>
              </p:cNvPr>
              <p:cNvSpPr/>
              <p:nvPr/>
            </p:nvSpPr>
            <p:spPr bwMode="auto">
              <a:xfrm>
                <a:off x="2604" y="434"/>
                <a:ext cx="39" cy="168"/>
              </a:xfrm>
              <a:custGeom>
                <a:avLst/>
                <a:gdLst>
                  <a:gd name="T0" fmla="*/ 4 w 19"/>
                  <a:gd name="T1" fmla="*/ 0 h 81"/>
                  <a:gd name="T2" fmla="*/ 1 w 19"/>
                  <a:gd name="T3" fmla="*/ 9 h 81"/>
                  <a:gd name="T4" fmla="*/ 12 w 19"/>
                  <a:gd name="T5" fmla="*/ 74 h 81"/>
                  <a:gd name="T6" fmla="*/ 19 w 19"/>
                  <a:gd name="T7" fmla="*/ 81 h 81"/>
                  <a:gd name="T8" fmla="*/ 4 w 19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1">
                    <a:moveTo>
                      <a:pt x="4" y="0"/>
                    </a:moveTo>
                    <a:cubicBezTo>
                      <a:pt x="1" y="2"/>
                      <a:pt x="0" y="5"/>
                      <a:pt x="1" y="9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3" y="77"/>
                      <a:pt x="15" y="80"/>
                      <a:pt x="19" y="8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1A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6" name="ïṥlïḋê">
                <a:extLst>
                  <a:ext uri="{FF2B5EF4-FFF2-40B4-BE49-F238E27FC236}">
                    <a16:creationId xmlns:a16="http://schemas.microsoft.com/office/drawing/2014/main" id="{7863C207-A235-475D-8AF1-D1BA50D6B3D8}"/>
                  </a:ext>
                </a:extLst>
              </p:cNvPr>
              <p:cNvSpPr/>
              <p:nvPr/>
            </p:nvSpPr>
            <p:spPr bwMode="auto">
              <a:xfrm>
                <a:off x="2706" y="409"/>
                <a:ext cx="60" cy="178"/>
              </a:xfrm>
              <a:custGeom>
                <a:avLst/>
                <a:gdLst>
                  <a:gd name="T0" fmla="*/ 14 w 29"/>
                  <a:gd name="T1" fmla="*/ 0 h 86"/>
                  <a:gd name="T2" fmla="*/ 10 w 29"/>
                  <a:gd name="T3" fmla="*/ 0 h 86"/>
                  <a:gd name="T4" fmla="*/ 1 w 29"/>
                  <a:gd name="T5" fmla="*/ 12 h 86"/>
                  <a:gd name="T6" fmla="*/ 13 w 29"/>
                  <a:gd name="T7" fmla="*/ 77 h 86"/>
                  <a:gd name="T8" fmla="*/ 25 w 29"/>
                  <a:gd name="T9" fmla="*/ 85 h 86"/>
                  <a:gd name="T10" fmla="*/ 29 w 29"/>
                  <a:gd name="T11" fmla="*/ 84 h 86"/>
                  <a:gd name="T12" fmla="*/ 14 w 29"/>
                  <a:gd name="T13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86">
                    <a:moveTo>
                      <a:pt x="14" y="0"/>
                    </a:moveTo>
                    <a:cubicBezTo>
                      <a:pt x="12" y="0"/>
                      <a:pt x="11" y="0"/>
                      <a:pt x="10" y="0"/>
                    </a:cubicBezTo>
                    <a:cubicBezTo>
                      <a:pt x="4" y="1"/>
                      <a:pt x="0" y="7"/>
                      <a:pt x="1" y="12"/>
                    </a:cubicBezTo>
                    <a:cubicBezTo>
                      <a:pt x="13" y="77"/>
                      <a:pt x="13" y="77"/>
                      <a:pt x="13" y="77"/>
                    </a:cubicBezTo>
                    <a:cubicBezTo>
                      <a:pt x="14" y="82"/>
                      <a:pt x="19" y="86"/>
                      <a:pt x="25" y="85"/>
                    </a:cubicBezTo>
                    <a:cubicBezTo>
                      <a:pt x="26" y="85"/>
                      <a:pt x="27" y="84"/>
                      <a:pt x="29" y="84"/>
                    </a:cubicBez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5786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7" name="íṥ1íḍé">
                <a:extLst>
                  <a:ext uri="{FF2B5EF4-FFF2-40B4-BE49-F238E27FC236}">
                    <a16:creationId xmlns:a16="http://schemas.microsoft.com/office/drawing/2014/main" id="{98B064BF-386F-44B7-8443-D232D218EA20}"/>
                  </a:ext>
                </a:extLst>
              </p:cNvPr>
              <p:cNvSpPr/>
              <p:nvPr/>
            </p:nvSpPr>
            <p:spPr bwMode="auto">
              <a:xfrm>
                <a:off x="2708" y="415"/>
                <a:ext cx="37" cy="168"/>
              </a:xfrm>
              <a:custGeom>
                <a:avLst/>
                <a:gdLst>
                  <a:gd name="T0" fmla="*/ 4 w 18"/>
                  <a:gd name="T1" fmla="*/ 0 h 81"/>
                  <a:gd name="T2" fmla="*/ 0 w 18"/>
                  <a:gd name="T3" fmla="*/ 9 h 81"/>
                  <a:gd name="T4" fmla="*/ 12 w 18"/>
                  <a:gd name="T5" fmla="*/ 74 h 81"/>
                  <a:gd name="T6" fmla="*/ 18 w 18"/>
                  <a:gd name="T7" fmla="*/ 81 h 81"/>
                  <a:gd name="T8" fmla="*/ 4 w 18"/>
                  <a:gd name="T9" fmla="*/ 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81">
                    <a:moveTo>
                      <a:pt x="4" y="0"/>
                    </a:moveTo>
                    <a:cubicBezTo>
                      <a:pt x="1" y="2"/>
                      <a:pt x="0" y="6"/>
                      <a:pt x="0" y="9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3" y="77"/>
                      <a:pt x="15" y="80"/>
                      <a:pt x="18" y="81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1A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8" name="íSḷîḍe">
                <a:extLst>
                  <a:ext uri="{FF2B5EF4-FFF2-40B4-BE49-F238E27FC236}">
                    <a16:creationId xmlns:a16="http://schemas.microsoft.com/office/drawing/2014/main" id="{8DBA6E1F-6091-4EFC-B6EC-46000FB0D902}"/>
                  </a:ext>
                </a:extLst>
              </p:cNvPr>
              <p:cNvSpPr/>
              <p:nvPr/>
            </p:nvSpPr>
            <p:spPr bwMode="auto">
              <a:xfrm>
                <a:off x="2809" y="390"/>
                <a:ext cx="58" cy="178"/>
              </a:xfrm>
              <a:custGeom>
                <a:avLst/>
                <a:gdLst>
                  <a:gd name="T0" fmla="*/ 13 w 28"/>
                  <a:gd name="T1" fmla="*/ 0 h 86"/>
                  <a:gd name="T2" fmla="*/ 10 w 28"/>
                  <a:gd name="T3" fmla="*/ 0 h 86"/>
                  <a:gd name="T4" fmla="*/ 1 w 28"/>
                  <a:gd name="T5" fmla="*/ 12 h 86"/>
                  <a:gd name="T6" fmla="*/ 13 w 28"/>
                  <a:gd name="T7" fmla="*/ 77 h 86"/>
                  <a:gd name="T8" fmla="*/ 25 w 28"/>
                  <a:gd name="T9" fmla="*/ 85 h 86"/>
                  <a:gd name="T10" fmla="*/ 28 w 28"/>
                  <a:gd name="T11" fmla="*/ 84 h 86"/>
                  <a:gd name="T12" fmla="*/ 13 w 28"/>
                  <a:gd name="T13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86">
                    <a:moveTo>
                      <a:pt x="13" y="0"/>
                    </a:moveTo>
                    <a:cubicBezTo>
                      <a:pt x="12" y="0"/>
                      <a:pt x="11" y="0"/>
                      <a:pt x="10" y="0"/>
                    </a:cubicBezTo>
                    <a:cubicBezTo>
                      <a:pt x="4" y="1"/>
                      <a:pt x="0" y="7"/>
                      <a:pt x="1" y="12"/>
                    </a:cubicBezTo>
                    <a:cubicBezTo>
                      <a:pt x="13" y="77"/>
                      <a:pt x="13" y="77"/>
                      <a:pt x="13" y="77"/>
                    </a:cubicBezTo>
                    <a:cubicBezTo>
                      <a:pt x="14" y="82"/>
                      <a:pt x="19" y="86"/>
                      <a:pt x="25" y="85"/>
                    </a:cubicBezTo>
                    <a:cubicBezTo>
                      <a:pt x="26" y="85"/>
                      <a:pt x="27" y="84"/>
                      <a:pt x="28" y="84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786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9" name="îšļíḑê">
                <a:extLst>
                  <a:ext uri="{FF2B5EF4-FFF2-40B4-BE49-F238E27FC236}">
                    <a16:creationId xmlns:a16="http://schemas.microsoft.com/office/drawing/2014/main" id="{15F2D8F4-95FE-41D4-853B-68821B22225A}"/>
                  </a:ext>
                </a:extLst>
              </p:cNvPr>
              <p:cNvSpPr/>
              <p:nvPr/>
            </p:nvSpPr>
            <p:spPr bwMode="auto">
              <a:xfrm>
                <a:off x="2811" y="396"/>
                <a:ext cx="38" cy="170"/>
              </a:xfrm>
              <a:custGeom>
                <a:avLst/>
                <a:gdLst>
                  <a:gd name="T0" fmla="*/ 4 w 18"/>
                  <a:gd name="T1" fmla="*/ 0 h 82"/>
                  <a:gd name="T2" fmla="*/ 0 w 18"/>
                  <a:gd name="T3" fmla="*/ 9 h 82"/>
                  <a:gd name="T4" fmla="*/ 12 w 18"/>
                  <a:gd name="T5" fmla="*/ 74 h 82"/>
                  <a:gd name="T6" fmla="*/ 18 w 18"/>
                  <a:gd name="T7" fmla="*/ 82 h 82"/>
                  <a:gd name="T8" fmla="*/ 4 w 18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82">
                    <a:moveTo>
                      <a:pt x="4" y="0"/>
                    </a:moveTo>
                    <a:cubicBezTo>
                      <a:pt x="1" y="2"/>
                      <a:pt x="0" y="6"/>
                      <a:pt x="0" y="9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2" y="77"/>
                      <a:pt x="15" y="80"/>
                      <a:pt x="18" y="82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1A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0" name="ís1iḋè">
                <a:extLst>
                  <a:ext uri="{FF2B5EF4-FFF2-40B4-BE49-F238E27FC236}">
                    <a16:creationId xmlns:a16="http://schemas.microsoft.com/office/drawing/2014/main" id="{7BA3A54D-9F0A-45DF-B4F1-C4F46F941B3E}"/>
                  </a:ext>
                </a:extLst>
              </p:cNvPr>
              <p:cNvSpPr/>
              <p:nvPr/>
            </p:nvSpPr>
            <p:spPr bwMode="auto">
              <a:xfrm>
                <a:off x="2913" y="371"/>
                <a:ext cx="58" cy="179"/>
              </a:xfrm>
              <a:custGeom>
                <a:avLst/>
                <a:gdLst>
                  <a:gd name="T0" fmla="*/ 13 w 28"/>
                  <a:gd name="T1" fmla="*/ 0 h 86"/>
                  <a:gd name="T2" fmla="*/ 9 w 28"/>
                  <a:gd name="T3" fmla="*/ 0 h 86"/>
                  <a:gd name="T4" fmla="*/ 1 w 28"/>
                  <a:gd name="T5" fmla="*/ 12 h 86"/>
                  <a:gd name="T6" fmla="*/ 13 w 28"/>
                  <a:gd name="T7" fmla="*/ 77 h 86"/>
                  <a:gd name="T8" fmla="*/ 25 w 28"/>
                  <a:gd name="T9" fmla="*/ 85 h 86"/>
                  <a:gd name="T10" fmla="*/ 28 w 28"/>
                  <a:gd name="T11" fmla="*/ 84 h 86"/>
                  <a:gd name="T12" fmla="*/ 13 w 28"/>
                  <a:gd name="T13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86">
                    <a:moveTo>
                      <a:pt x="13" y="0"/>
                    </a:moveTo>
                    <a:cubicBezTo>
                      <a:pt x="12" y="0"/>
                      <a:pt x="11" y="0"/>
                      <a:pt x="9" y="0"/>
                    </a:cubicBezTo>
                    <a:cubicBezTo>
                      <a:pt x="4" y="1"/>
                      <a:pt x="0" y="7"/>
                      <a:pt x="1" y="12"/>
                    </a:cubicBezTo>
                    <a:cubicBezTo>
                      <a:pt x="13" y="77"/>
                      <a:pt x="13" y="77"/>
                      <a:pt x="13" y="77"/>
                    </a:cubicBezTo>
                    <a:cubicBezTo>
                      <a:pt x="14" y="82"/>
                      <a:pt x="19" y="86"/>
                      <a:pt x="25" y="85"/>
                    </a:cubicBezTo>
                    <a:cubicBezTo>
                      <a:pt x="26" y="85"/>
                      <a:pt x="27" y="84"/>
                      <a:pt x="28" y="84"/>
                    </a:cubicBez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5786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1" name="íşḷîḍê">
                <a:extLst>
                  <a:ext uri="{FF2B5EF4-FFF2-40B4-BE49-F238E27FC236}">
                    <a16:creationId xmlns:a16="http://schemas.microsoft.com/office/drawing/2014/main" id="{E4FCC81D-5322-4993-93A7-70E9F67CB622}"/>
                  </a:ext>
                </a:extLst>
              </p:cNvPr>
              <p:cNvSpPr/>
              <p:nvPr/>
            </p:nvSpPr>
            <p:spPr bwMode="auto">
              <a:xfrm>
                <a:off x="2913" y="378"/>
                <a:ext cx="39" cy="170"/>
              </a:xfrm>
              <a:custGeom>
                <a:avLst/>
                <a:gdLst>
                  <a:gd name="T0" fmla="*/ 4 w 19"/>
                  <a:gd name="T1" fmla="*/ 0 h 82"/>
                  <a:gd name="T2" fmla="*/ 1 w 19"/>
                  <a:gd name="T3" fmla="*/ 9 h 82"/>
                  <a:gd name="T4" fmla="*/ 13 w 19"/>
                  <a:gd name="T5" fmla="*/ 74 h 82"/>
                  <a:gd name="T6" fmla="*/ 19 w 19"/>
                  <a:gd name="T7" fmla="*/ 82 h 82"/>
                  <a:gd name="T8" fmla="*/ 4 w 19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2">
                    <a:moveTo>
                      <a:pt x="4" y="0"/>
                    </a:moveTo>
                    <a:cubicBezTo>
                      <a:pt x="2" y="2"/>
                      <a:pt x="0" y="6"/>
                      <a:pt x="1" y="9"/>
                    </a:cubicBezTo>
                    <a:cubicBezTo>
                      <a:pt x="13" y="74"/>
                      <a:pt x="13" y="74"/>
                      <a:pt x="13" y="74"/>
                    </a:cubicBezTo>
                    <a:cubicBezTo>
                      <a:pt x="13" y="77"/>
                      <a:pt x="16" y="80"/>
                      <a:pt x="19" y="82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1A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2" name="ï$ḷîḍe">
                <a:extLst>
                  <a:ext uri="{FF2B5EF4-FFF2-40B4-BE49-F238E27FC236}">
                    <a16:creationId xmlns:a16="http://schemas.microsoft.com/office/drawing/2014/main" id="{377CC810-9A51-44EB-834E-447131BFE181}"/>
                  </a:ext>
                </a:extLst>
              </p:cNvPr>
              <p:cNvSpPr/>
              <p:nvPr/>
            </p:nvSpPr>
            <p:spPr bwMode="auto">
              <a:xfrm>
                <a:off x="3017" y="353"/>
                <a:ext cx="58" cy="178"/>
              </a:xfrm>
              <a:custGeom>
                <a:avLst/>
                <a:gdLst>
                  <a:gd name="T0" fmla="*/ 13 w 28"/>
                  <a:gd name="T1" fmla="*/ 1 h 86"/>
                  <a:gd name="T2" fmla="*/ 9 w 28"/>
                  <a:gd name="T3" fmla="*/ 1 h 86"/>
                  <a:gd name="T4" fmla="*/ 1 w 28"/>
                  <a:gd name="T5" fmla="*/ 13 h 86"/>
                  <a:gd name="T6" fmla="*/ 12 w 28"/>
                  <a:gd name="T7" fmla="*/ 77 h 86"/>
                  <a:gd name="T8" fmla="*/ 24 w 28"/>
                  <a:gd name="T9" fmla="*/ 85 h 86"/>
                  <a:gd name="T10" fmla="*/ 28 w 28"/>
                  <a:gd name="T11" fmla="*/ 84 h 86"/>
                  <a:gd name="T12" fmla="*/ 13 w 28"/>
                  <a:gd name="T13" fmla="*/ 1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86">
                    <a:moveTo>
                      <a:pt x="13" y="1"/>
                    </a:moveTo>
                    <a:cubicBezTo>
                      <a:pt x="12" y="0"/>
                      <a:pt x="11" y="0"/>
                      <a:pt x="9" y="1"/>
                    </a:cubicBezTo>
                    <a:cubicBezTo>
                      <a:pt x="4" y="2"/>
                      <a:pt x="0" y="7"/>
                      <a:pt x="1" y="13"/>
                    </a:cubicBezTo>
                    <a:cubicBezTo>
                      <a:pt x="12" y="77"/>
                      <a:pt x="12" y="77"/>
                      <a:pt x="12" y="77"/>
                    </a:cubicBezTo>
                    <a:cubicBezTo>
                      <a:pt x="13" y="82"/>
                      <a:pt x="19" y="86"/>
                      <a:pt x="24" y="85"/>
                    </a:cubicBezTo>
                    <a:cubicBezTo>
                      <a:pt x="26" y="85"/>
                      <a:pt x="27" y="84"/>
                      <a:pt x="28" y="84"/>
                    </a:cubicBez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5786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3" name="iš1ïḑê">
                <a:extLst>
                  <a:ext uri="{FF2B5EF4-FFF2-40B4-BE49-F238E27FC236}">
                    <a16:creationId xmlns:a16="http://schemas.microsoft.com/office/drawing/2014/main" id="{61BA30AA-0EDB-462D-BE55-60D8FE480106}"/>
                  </a:ext>
                </a:extLst>
              </p:cNvPr>
              <p:cNvSpPr/>
              <p:nvPr/>
            </p:nvSpPr>
            <p:spPr bwMode="auto">
              <a:xfrm>
                <a:off x="3017" y="359"/>
                <a:ext cx="39" cy="170"/>
              </a:xfrm>
              <a:custGeom>
                <a:avLst/>
                <a:gdLst>
                  <a:gd name="T0" fmla="*/ 4 w 19"/>
                  <a:gd name="T1" fmla="*/ 0 h 82"/>
                  <a:gd name="T2" fmla="*/ 1 w 19"/>
                  <a:gd name="T3" fmla="*/ 10 h 82"/>
                  <a:gd name="T4" fmla="*/ 12 w 19"/>
                  <a:gd name="T5" fmla="*/ 74 h 82"/>
                  <a:gd name="T6" fmla="*/ 19 w 19"/>
                  <a:gd name="T7" fmla="*/ 82 h 82"/>
                  <a:gd name="T8" fmla="*/ 4 w 19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2">
                    <a:moveTo>
                      <a:pt x="4" y="0"/>
                    </a:moveTo>
                    <a:cubicBezTo>
                      <a:pt x="2" y="2"/>
                      <a:pt x="0" y="6"/>
                      <a:pt x="1" y="10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3" y="78"/>
                      <a:pt x="16" y="80"/>
                      <a:pt x="19" y="82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1A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4" name="ïś1iďê">
                <a:extLst>
                  <a:ext uri="{FF2B5EF4-FFF2-40B4-BE49-F238E27FC236}">
                    <a16:creationId xmlns:a16="http://schemas.microsoft.com/office/drawing/2014/main" id="{2A8344EA-118F-4345-944F-4639567593EC}"/>
                  </a:ext>
                </a:extLst>
              </p:cNvPr>
              <p:cNvSpPr/>
              <p:nvPr/>
            </p:nvSpPr>
            <p:spPr bwMode="auto">
              <a:xfrm>
                <a:off x="3120" y="334"/>
                <a:ext cx="58" cy="178"/>
              </a:xfrm>
              <a:custGeom>
                <a:avLst/>
                <a:gdLst>
                  <a:gd name="T0" fmla="*/ 13 w 28"/>
                  <a:gd name="T1" fmla="*/ 1 h 86"/>
                  <a:gd name="T2" fmla="*/ 9 w 28"/>
                  <a:gd name="T3" fmla="*/ 1 h 86"/>
                  <a:gd name="T4" fmla="*/ 1 w 28"/>
                  <a:gd name="T5" fmla="*/ 13 h 86"/>
                  <a:gd name="T6" fmla="*/ 12 w 28"/>
                  <a:gd name="T7" fmla="*/ 77 h 86"/>
                  <a:gd name="T8" fmla="*/ 24 w 28"/>
                  <a:gd name="T9" fmla="*/ 85 h 86"/>
                  <a:gd name="T10" fmla="*/ 28 w 28"/>
                  <a:gd name="T11" fmla="*/ 84 h 86"/>
                  <a:gd name="T12" fmla="*/ 13 w 28"/>
                  <a:gd name="T13" fmla="*/ 1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86">
                    <a:moveTo>
                      <a:pt x="13" y="1"/>
                    </a:moveTo>
                    <a:cubicBezTo>
                      <a:pt x="12" y="0"/>
                      <a:pt x="10" y="0"/>
                      <a:pt x="9" y="1"/>
                    </a:cubicBezTo>
                    <a:cubicBezTo>
                      <a:pt x="3" y="2"/>
                      <a:pt x="0" y="7"/>
                      <a:pt x="1" y="13"/>
                    </a:cubicBezTo>
                    <a:cubicBezTo>
                      <a:pt x="12" y="77"/>
                      <a:pt x="12" y="77"/>
                      <a:pt x="12" y="77"/>
                    </a:cubicBezTo>
                    <a:cubicBezTo>
                      <a:pt x="13" y="83"/>
                      <a:pt x="19" y="86"/>
                      <a:pt x="24" y="85"/>
                    </a:cubicBezTo>
                    <a:cubicBezTo>
                      <a:pt x="26" y="85"/>
                      <a:pt x="27" y="85"/>
                      <a:pt x="28" y="84"/>
                    </a:cubicBez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5786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5" name="iṡ1íḍe">
                <a:extLst>
                  <a:ext uri="{FF2B5EF4-FFF2-40B4-BE49-F238E27FC236}">
                    <a16:creationId xmlns:a16="http://schemas.microsoft.com/office/drawing/2014/main" id="{64BCE912-765D-45E1-B282-2098879A7FCD}"/>
                  </a:ext>
                </a:extLst>
              </p:cNvPr>
              <p:cNvSpPr/>
              <p:nvPr/>
            </p:nvSpPr>
            <p:spPr bwMode="auto">
              <a:xfrm>
                <a:off x="3120" y="340"/>
                <a:ext cx="40" cy="170"/>
              </a:xfrm>
              <a:custGeom>
                <a:avLst/>
                <a:gdLst>
                  <a:gd name="T0" fmla="*/ 4 w 19"/>
                  <a:gd name="T1" fmla="*/ 0 h 82"/>
                  <a:gd name="T2" fmla="*/ 1 w 19"/>
                  <a:gd name="T3" fmla="*/ 10 h 82"/>
                  <a:gd name="T4" fmla="*/ 12 w 19"/>
                  <a:gd name="T5" fmla="*/ 74 h 82"/>
                  <a:gd name="T6" fmla="*/ 19 w 19"/>
                  <a:gd name="T7" fmla="*/ 82 h 82"/>
                  <a:gd name="T8" fmla="*/ 4 w 19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2">
                    <a:moveTo>
                      <a:pt x="4" y="0"/>
                    </a:moveTo>
                    <a:cubicBezTo>
                      <a:pt x="1" y="2"/>
                      <a:pt x="0" y="6"/>
                      <a:pt x="1" y="10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3" y="78"/>
                      <a:pt x="15" y="81"/>
                      <a:pt x="19" y="82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1A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6" name="ïṡľïďè">
                <a:extLst>
                  <a:ext uri="{FF2B5EF4-FFF2-40B4-BE49-F238E27FC236}">
                    <a16:creationId xmlns:a16="http://schemas.microsoft.com/office/drawing/2014/main" id="{AE51D830-4591-4F1E-873A-9D7C2012C255}"/>
                  </a:ext>
                </a:extLst>
              </p:cNvPr>
              <p:cNvSpPr/>
              <p:nvPr/>
            </p:nvSpPr>
            <p:spPr bwMode="auto">
              <a:xfrm>
                <a:off x="3224" y="315"/>
                <a:ext cx="58" cy="179"/>
              </a:xfrm>
              <a:custGeom>
                <a:avLst/>
                <a:gdLst>
                  <a:gd name="T0" fmla="*/ 13 w 28"/>
                  <a:gd name="T1" fmla="*/ 1 h 86"/>
                  <a:gd name="T2" fmla="*/ 9 w 28"/>
                  <a:gd name="T3" fmla="*/ 1 h 86"/>
                  <a:gd name="T4" fmla="*/ 1 w 28"/>
                  <a:gd name="T5" fmla="*/ 13 h 86"/>
                  <a:gd name="T6" fmla="*/ 12 w 28"/>
                  <a:gd name="T7" fmla="*/ 77 h 86"/>
                  <a:gd name="T8" fmla="*/ 24 w 28"/>
                  <a:gd name="T9" fmla="*/ 85 h 86"/>
                  <a:gd name="T10" fmla="*/ 28 w 28"/>
                  <a:gd name="T11" fmla="*/ 84 h 86"/>
                  <a:gd name="T12" fmla="*/ 13 w 28"/>
                  <a:gd name="T13" fmla="*/ 1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86">
                    <a:moveTo>
                      <a:pt x="13" y="1"/>
                    </a:moveTo>
                    <a:cubicBezTo>
                      <a:pt x="12" y="1"/>
                      <a:pt x="10" y="0"/>
                      <a:pt x="9" y="1"/>
                    </a:cubicBezTo>
                    <a:cubicBezTo>
                      <a:pt x="3" y="2"/>
                      <a:pt x="0" y="7"/>
                      <a:pt x="1" y="13"/>
                    </a:cubicBezTo>
                    <a:cubicBezTo>
                      <a:pt x="12" y="77"/>
                      <a:pt x="12" y="77"/>
                      <a:pt x="12" y="77"/>
                    </a:cubicBezTo>
                    <a:cubicBezTo>
                      <a:pt x="13" y="83"/>
                      <a:pt x="18" y="86"/>
                      <a:pt x="24" y="85"/>
                    </a:cubicBezTo>
                    <a:cubicBezTo>
                      <a:pt x="25" y="85"/>
                      <a:pt x="27" y="85"/>
                      <a:pt x="28" y="84"/>
                    </a:cubicBezTo>
                    <a:lnTo>
                      <a:pt x="13" y="1"/>
                    </a:lnTo>
                    <a:close/>
                  </a:path>
                </a:pathLst>
              </a:custGeom>
              <a:solidFill>
                <a:srgbClr val="5786A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7" name="ïṥḷïḓe">
                <a:extLst>
                  <a:ext uri="{FF2B5EF4-FFF2-40B4-BE49-F238E27FC236}">
                    <a16:creationId xmlns:a16="http://schemas.microsoft.com/office/drawing/2014/main" id="{3062709E-FF26-4218-8784-7266A01645FE}"/>
                  </a:ext>
                </a:extLst>
              </p:cNvPr>
              <p:cNvSpPr/>
              <p:nvPr/>
            </p:nvSpPr>
            <p:spPr bwMode="auto">
              <a:xfrm>
                <a:off x="3224" y="322"/>
                <a:ext cx="39" cy="170"/>
              </a:xfrm>
              <a:custGeom>
                <a:avLst/>
                <a:gdLst>
                  <a:gd name="T0" fmla="*/ 4 w 19"/>
                  <a:gd name="T1" fmla="*/ 0 h 82"/>
                  <a:gd name="T2" fmla="*/ 1 w 19"/>
                  <a:gd name="T3" fmla="*/ 10 h 82"/>
                  <a:gd name="T4" fmla="*/ 12 w 19"/>
                  <a:gd name="T5" fmla="*/ 74 h 82"/>
                  <a:gd name="T6" fmla="*/ 19 w 19"/>
                  <a:gd name="T7" fmla="*/ 82 h 82"/>
                  <a:gd name="T8" fmla="*/ 4 w 19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82">
                    <a:moveTo>
                      <a:pt x="4" y="0"/>
                    </a:moveTo>
                    <a:cubicBezTo>
                      <a:pt x="1" y="2"/>
                      <a:pt x="0" y="6"/>
                      <a:pt x="1" y="10"/>
                    </a:cubicBezTo>
                    <a:cubicBezTo>
                      <a:pt x="12" y="74"/>
                      <a:pt x="12" y="74"/>
                      <a:pt x="12" y="74"/>
                    </a:cubicBezTo>
                    <a:cubicBezTo>
                      <a:pt x="13" y="78"/>
                      <a:pt x="15" y="81"/>
                      <a:pt x="19" y="82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81A4B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8" name="îşľíḍé">
                <a:extLst>
                  <a:ext uri="{FF2B5EF4-FFF2-40B4-BE49-F238E27FC236}">
                    <a16:creationId xmlns:a16="http://schemas.microsoft.com/office/drawing/2014/main" id="{9B3A3435-C117-476E-B939-F3CD3079C1CA}"/>
                  </a:ext>
                </a:extLst>
              </p:cNvPr>
              <p:cNvSpPr/>
              <p:nvPr/>
            </p:nvSpPr>
            <p:spPr bwMode="auto">
              <a:xfrm>
                <a:off x="4458" y="193"/>
                <a:ext cx="1103" cy="1338"/>
              </a:xfrm>
              <a:custGeom>
                <a:avLst/>
                <a:gdLst>
                  <a:gd name="T0" fmla="*/ 5 w 532"/>
                  <a:gd name="T1" fmla="*/ 116 h 645"/>
                  <a:gd name="T2" fmla="*/ 28 w 532"/>
                  <a:gd name="T3" fmla="*/ 101 h 645"/>
                  <a:gd name="T4" fmla="*/ 34 w 532"/>
                  <a:gd name="T5" fmla="*/ 126 h 645"/>
                  <a:gd name="T6" fmla="*/ 7 w 532"/>
                  <a:gd name="T7" fmla="*/ 124 h 645"/>
                  <a:gd name="T8" fmla="*/ 31 w 532"/>
                  <a:gd name="T9" fmla="*/ 168 h 645"/>
                  <a:gd name="T10" fmla="*/ 57 w 532"/>
                  <a:gd name="T11" fmla="*/ 167 h 645"/>
                  <a:gd name="T12" fmla="*/ 33 w 532"/>
                  <a:gd name="T13" fmla="*/ 177 h 645"/>
                  <a:gd name="T14" fmla="*/ 31 w 532"/>
                  <a:gd name="T15" fmla="*/ 227 h 645"/>
                  <a:gd name="T16" fmla="*/ 55 w 532"/>
                  <a:gd name="T17" fmla="*/ 213 h 645"/>
                  <a:gd name="T18" fmla="*/ 61 w 532"/>
                  <a:gd name="T19" fmla="*/ 238 h 645"/>
                  <a:gd name="T20" fmla="*/ 33 w 532"/>
                  <a:gd name="T21" fmla="*/ 235 h 645"/>
                  <a:gd name="T22" fmla="*/ 58 w 532"/>
                  <a:gd name="T23" fmla="*/ 280 h 645"/>
                  <a:gd name="T24" fmla="*/ 83 w 532"/>
                  <a:gd name="T25" fmla="*/ 278 h 645"/>
                  <a:gd name="T26" fmla="*/ 60 w 532"/>
                  <a:gd name="T27" fmla="*/ 288 h 645"/>
                  <a:gd name="T28" fmla="*/ 58 w 532"/>
                  <a:gd name="T29" fmla="*/ 338 h 645"/>
                  <a:gd name="T30" fmla="*/ 81 w 532"/>
                  <a:gd name="T31" fmla="*/ 324 h 645"/>
                  <a:gd name="T32" fmla="*/ 87 w 532"/>
                  <a:gd name="T33" fmla="*/ 349 h 645"/>
                  <a:gd name="T34" fmla="*/ 60 w 532"/>
                  <a:gd name="T35" fmla="*/ 347 h 645"/>
                  <a:gd name="T36" fmla="*/ 85 w 532"/>
                  <a:gd name="T37" fmla="*/ 391 h 645"/>
                  <a:gd name="T38" fmla="*/ 110 w 532"/>
                  <a:gd name="T39" fmla="*/ 389 h 645"/>
                  <a:gd name="T40" fmla="*/ 87 w 532"/>
                  <a:gd name="T41" fmla="*/ 399 h 645"/>
                  <a:gd name="T42" fmla="*/ 85 w 532"/>
                  <a:gd name="T43" fmla="*/ 450 h 645"/>
                  <a:gd name="T44" fmla="*/ 108 w 532"/>
                  <a:gd name="T45" fmla="*/ 435 h 645"/>
                  <a:gd name="T46" fmla="*/ 114 w 532"/>
                  <a:gd name="T47" fmla="*/ 460 h 645"/>
                  <a:gd name="T48" fmla="*/ 87 w 532"/>
                  <a:gd name="T49" fmla="*/ 458 h 645"/>
                  <a:gd name="T50" fmla="*/ 111 w 532"/>
                  <a:gd name="T51" fmla="*/ 502 h 645"/>
                  <a:gd name="T52" fmla="*/ 137 w 532"/>
                  <a:gd name="T53" fmla="*/ 501 h 645"/>
                  <a:gd name="T54" fmla="*/ 113 w 532"/>
                  <a:gd name="T55" fmla="*/ 511 h 645"/>
                  <a:gd name="T56" fmla="*/ 111 w 532"/>
                  <a:gd name="T57" fmla="*/ 561 h 645"/>
                  <a:gd name="T58" fmla="*/ 135 w 532"/>
                  <a:gd name="T59" fmla="*/ 547 h 645"/>
                  <a:gd name="T60" fmla="*/ 141 w 532"/>
                  <a:gd name="T61" fmla="*/ 572 h 645"/>
                  <a:gd name="T62" fmla="*/ 113 w 532"/>
                  <a:gd name="T63" fmla="*/ 569 h 645"/>
                  <a:gd name="T64" fmla="*/ 138 w 532"/>
                  <a:gd name="T65" fmla="*/ 613 h 645"/>
                  <a:gd name="T66" fmla="*/ 163 w 532"/>
                  <a:gd name="T67" fmla="*/ 612 h 645"/>
                  <a:gd name="T68" fmla="*/ 140 w 532"/>
                  <a:gd name="T69" fmla="*/ 622 h 645"/>
                  <a:gd name="T70" fmla="*/ 131 w 532"/>
                  <a:gd name="T71" fmla="*/ 645 h 645"/>
                  <a:gd name="T72" fmla="*/ 400 w 532"/>
                  <a:gd name="T73" fmla="*/ 0 h 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32" h="645">
                    <a:moveTo>
                      <a:pt x="0" y="96"/>
                    </a:moveTo>
                    <a:cubicBezTo>
                      <a:pt x="5" y="116"/>
                      <a:pt x="5" y="116"/>
                      <a:pt x="5" y="116"/>
                    </a:cubicBezTo>
                    <a:cubicBezTo>
                      <a:pt x="18" y="113"/>
                      <a:pt x="18" y="113"/>
                      <a:pt x="18" y="113"/>
                    </a:cubicBezTo>
                    <a:cubicBezTo>
                      <a:pt x="19" y="107"/>
                      <a:pt x="22" y="103"/>
                      <a:pt x="28" y="101"/>
                    </a:cubicBezTo>
                    <a:cubicBezTo>
                      <a:pt x="35" y="100"/>
                      <a:pt x="42" y="104"/>
                      <a:pt x="43" y="111"/>
                    </a:cubicBezTo>
                    <a:cubicBezTo>
                      <a:pt x="45" y="118"/>
                      <a:pt x="41" y="125"/>
                      <a:pt x="34" y="126"/>
                    </a:cubicBezTo>
                    <a:cubicBezTo>
                      <a:pt x="28" y="128"/>
                      <a:pt x="23" y="125"/>
                      <a:pt x="20" y="121"/>
                    </a:cubicBezTo>
                    <a:cubicBezTo>
                      <a:pt x="7" y="124"/>
                      <a:pt x="7" y="124"/>
                      <a:pt x="7" y="124"/>
                    </a:cubicBezTo>
                    <a:cubicBezTo>
                      <a:pt x="18" y="171"/>
                      <a:pt x="18" y="171"/>
                      <a:pt x="18" y="171"/>
                    </a:cubicBezTo>
                    <a:cubicBezTo>
                      <a:pt x="31" y="168"/>
                      <a:pt x="31" y="168"/>
                      <a:pt x="31" y="168"/>
                    </a:cubicBezTo>
                    <a:cubicBezTo>
                      <a:pt x="32" y="163"/>
                      <a:pt x="36" y="158"/>
                      <a:pt x="41" y="157"/>
                    </a:cubicBezTo>
                    <a:cubicBezTo>
                      <a:pt x="48" y="155"/>
                      <a:pt x="55" y="160"/>
                      <a:pt x="57" y="167"/>
                    </a:cubicBezTo>
                    <a:cubicBezTo>
                      <a:pt x="58" y="173"/>
                      <a:pt x="54" y="180"/>
                      <a:pt x="47" y="182"/>
                    </a:cubicBezTo>
                    <a:cubicBezTo>
                      <a:pt x="42" y="183"/>
                      <a:pt x="36" y="181"/>
                      <a:pt x="33" y="177"/>
                    </a:cubicBezTo>
                    <a:cubicBezTo>
                      <a:pt x="20" y="180"/>
                      <a:pt x="20" y="180"/>
                      <a:pt x="20" y="180"/>
                    </a:cubicBezTo>
                    <a:cubicBezTo>
                      <a:pt x="31" y="227"/>
                      <a:pt x="31" y="227"/>
                      <a:pt x="31" y="227"/>
                    </a:cubicBezTo>
                    <a:cubicBezTo>
                      <a:pt x="45" y="224"/>
                      <a:pt x="45" y="224"/>
                      <a:pt x="45" y="224"/>
                    </a:cubicBezTo>
                    <a:cubicBezTo>
                      <a:pt x="45" y="219"/>
                      <a:pt x="49" y="214"/>
                      <a:pt x="55" y="213"/>
                    </a:cubicBezTo>
                    <a:cubicBezTo>
                      <a:pt x="61" y="211"/>
                      <a:pt x="68" y="215"/>
                      <a:pt x="70" y="222"/>
                    </a:cubicBezTo>
                    <a:cubicBezTo>
                      <a:pt x="72" y="229"/>
                      <a:pt x="67" y="236"/>
                      <a:pt x="61" y="238"/>
                    </a:cubicBezTo>
                    <a:cubicBezTo>
                      <a:pt x="55" y="239"/>
                      <a:pt x="50" y="237"/>
                      <a:pt x="47" y="232"/>
                    </a:cubicBezTo>
                    <a:cubicBezTo>
                      <a:pt x="33" y="235"/>
                      <a:pt x="33" y="235"/>
                      <a:pt x="33" y="235"/>
                    </a:cubicBezTo>
                    <a:cubicBezTo>
                      <a:pt x="45" y="283"/>
                      <a:pt x="45" y="283"/>
                      <a:pt x="45" y="283"/>
                    </a:cubicBezTo>
                    <a:cubicBezTo>
                      <a:pt x="58" y="280"/>
                      <a:pt x="58" y="280"/>
                      <a:pt x="58" y="280"/>
                    </a:cubicBezTo>
                    <a:cubicBezTo>
                      <a:pt x="59" y="274"/>
                      <a:pt x="62" y="270"/>
                      <a:pt x="68" y="268"/>
                    </a:cubicBezTo>
                    <a:cubicBezTo>
                      <a:pt x="75" y="267"/>
                      <a:pt x="82" y="271"/>
                      <a:pt x="83" y="278"/>
                    </a:cubicBezTo>
                    <a:cubicBezTo>
                      <a:pt x="85" y="285"/>
                      <a:pt x="81" y="292"/>
                      <a:pt x="74" y="293"/>
                    </a:cubicBezTo>
                    <a:cubicBezTo>
                      <a:pt x="68" y="295"/>
                      <a:pt x="63" y="292"/>
                      <a:pt x="60" y="288"/>
                    </a:cubicBezTo>
                    <a:cubicBezTo>
                      <a:pt x="47" y="291"/>
                      <a:pt x="47" y="291"/>
                      <a:pt x="47" y="291"/>
                    </a:cubicBezTo>
                    <a:cubicBezTo>
                      <a:pt x="58" y="338"/>
                      <a:pt x="58" y="338"/>
                      <a:pt x="58" y="338"/>
                    </a:cubicBezTo>
                    <a:cubicBezTo>
                      <a:pt x="71" y="335"/>
                      <a:pt x="71" y="335"/>
                      <a:pt x="71" y="335"/>
                    </a:cubicBezTo>
                    <a:cubicBezTo>
                      <a:pt x="72" y="330"/>
                      <a:pt x="76" y="325"/>
                      <a:pt x="81" y="324"/>
                    </a:cubicBezTo>
                    <a:cubicBezTo>
                      <a:pt x="88" y="322"/>
                      <a:pt x="95" y="327"/>
                      <a:pt x="97" y="334"/>
                    </a:cubicBezTo>
                    <a:cubicBezTo>
                      <a:pt x="98" y="340"/>
                      <a:pt x="94" y="347"/>
                      <a:pt x="87" y="349"/>
                    </a:cubicBezTo>
                    <a:cubicBezTo>
                      <a:pt x="82" y="350"/>
                      <a:pt x="76" y="348"/>
                      <a:pt x="73" y="344"/>
                    </a:cubicBezTo>
                    <a:cubicBezTo>
                      <a:pt x="60" y="347"/>
                      <a:pt x="60" y="347"/>
                      <a:pt x="60" y="347"/>
                    </a:cubicBezTo>
                    <a:cubicBezTo>
                      <a:pt x="71" y="394"/>
                      <a:pt x="71" y="394"/>
                      <a:pt x="71" y="394"/>
                    </a:cubicBezTo>
                    <a:cubicBezTo>
                      <a:pt x="85" y="391"/>
                      <a:pt x="85" y="391"/>
                      <a:pt x="85" y="391"/>
                    </a:cubicBezTo>
                    <a:cubicBezTo>
                      <a:pt x="85" y="386"/>
                      <a:pt x="89" y="381"/>
                      <a:pt x="95" y="380"/>
                    </a:cubicBezTo>
                    <a:cubicBezTo>
                      <a:pt x="101" y="378"/>
                      <a:pt x="108" y="382"/>
                      <a:pt x="110" y="389"/>
                    </a:cubicBezTo>
                    <a:cubicBezTo>
                      <a:pt x="112" y="396"/>
                      <a:pt x="107" y="403"/>
                      <a:pt x="101" y="405"/>
                    </a:cubicBezTo>
                    <a:cubicBezTo>
                      <a:pt x="95" y="406"/>
                      <a:pt x="90" y="404"/>
                      <a:pt x="87" y="399"/>
                    </a:cubicBezTo>
                    <a:cubicBezTo>
                      <a:pt x="73" y="402"/>
                      <a:pt x="73" y="402"/>
                      <a:pt x="73" y="402"/>
                    </a:cubicBezTo>
                    <a:cubicBezTo>
                      <a:pt x="85" y="450"/>
                      <a:pt x="85" y="450"/>
                      <a:pt x="85" y="450"/>
                    </a:cubicBezTo>
                    <a:cubicBezTo>
                      <a:pt x="98" y="446"/>
                      <a:pt x="98" y="446"/>
                      <a:pt x="98" y="446"/>
                    </a:cubicBezTo>
                    <a:cubicBezTo>
                      <a:pt x="99" y="441"/>
                      <a:pt x="102" y="437"/>
                      <a:pt x="108" y="435"/>
                    </a:cubicBezTo>
                    <a:cubicBezTo>
                      <a:pt x="115" y="434"/>
                      <a:pt x="122" y="438"/>
                      <a:pt x="123" y="445"/>
                    </a:cubicBezTo>
                    <a:cubicBezTo>
                      <a:pt x="125" y="452"/>
                      <a:pt x="121" y="459"/>
                      <a:pt x="114" y="460"/>
                    </a:cubicBezTo>
                    <a:cubicBezTo>
                      <a:pt x="108" y="462"/>
                      <a:pt x="103" y="459"/>
                      <a:pt x="100" y="455"/>
                    </a:cubicBezTo>
                    <a:cubicBezTo>
                      <a:pt x="87" y="458"/>
                      <a:pt x="87" y="458"/>
                      <a:pt x="87" y="458"/>
                    </a:cubicBezTo>
                    <a:cubicBezTo>
                      <a:pt x="98" y="505"/>
                      <a:pt x="98" y="505"/>
                      <a:pt x="98" y="505"/>
                    </a:cubicBezTo>
                    <a:cubicBezTo>
                      <a:pt x="111" y="502"/>
                      <a:pt x="111" y="502"/>
                      <a:pt x="111" y="502"/>
                    </a:cubicBezTo>
                    <a:cubicBezTo>
                      <a:pt x="112" y="497"/>
                      <a:pt x="116" y="492"/>
                      <a:pt x="121" y="491"/>
                    </a:cubicBezTo>
                    <a:cubicBezTo>
                      <a:pt x="128" y="489"/>
                      <a:pt x="135" y="494"/>
                      <a:pt x="137" y="501"/>
                    </a:cubicBezTo>
                    <a:cubicBezTo>
                      <a:pt x="138" y="507"/>
                      <a:pt x="134" y="514"/>
                      <a:pt x="127" y="516"/>
                    </a:cubicBezTo>
                    <a:cubicBezTo>
                      <a:pt x="122" y="517"/>
                      <a:pt x="116" y="515"/>
                      <a:pt x="113" y="511"/>
                    </a:cubicBezTo>
                    <a:cubicBezTo>
                      <a:pt x="100" y="514"/>
                      <a:pt x="100" y="514"/>
                      <a:pt x="100" y="514"/>
                    </a:cubicBezTo>
                    <a:cubicBezTo>
                      <a:pt x="111" y="561"/>
                      <a:pt x="111" y="561"/>
                      <a:pt x="111" y="561"/>
                    </a:cubicBezTo>
                    <a:cubicBezTo>
                      <a:pt x="125" y="558"/>
                      <a:pt x="125" y="558"/>
                      <a:pt x="125" y="558"/>
                    </a:cubicBezTo>
                    <a:cubicBezTo>
                      <a:pt x="125" y="553"/>
                      <a:pt x="129" y="548"/>
                      <a:pt x="135" y="547"/>
                    </a:cubicBezTo>
                    <a:cubicBezTo>
                      <a:pt x="141" y="545"/>
                      <a:pt x="148" y="549"/>
                      <a:pt x="150" y="556"/>
                    </a:cubicBezTo>
                    <a:cubicBezTo>
                      <a:pt x="152" y="563"/>
                      <a:pt x="147" y="570"/>
                      <a:pt x="141" y="572"/>
                    </a:cubicBezTo>
                    <a:cubicBezTo>
                      <a:pt x="135" y="573"/>
                      <a:pt x="130" y="571"/>
                      <a:pt x="127" y="566"/>
                    </a:cubicBezTo>
                    <a:cubicBezTo>
                      <a:pt x="113" y="569"/>
                      <a:pt x="113" y="569"/>
                      <a:pt x="113" y="569"/>
                    </a:cubicBezTo>
                    <a:cubicBezTo>
                      <a:pt x="125" y="617"/>
                      <a:pt x="125" y="617"/>
                      <a:pt x="125" y="617"/>
                    </a:cubicBezTo>
                    <a:cubicBezTo>
                      <a:pt x="138" y="613"/>
                      <a:pt x="138" y="613"/>
                      <a:pt x="138" y="613"/>
                    </a:cubicBezTo>
                    <a:cubicBezTo>
                      <a:pt x="139" y="608"/>
                      <a:pt x="142" y="604"/>
                      <a:pt x="148" y="602"/>
                    </a:cubicBezTo>
                    <a:cubicBezTo>
                      <a:pt x="155" y="601"/>
                      <a:pt x="162" y="605"/>
                      <a:pt x="163" y="612"/>
                    </a:cubicBezTo>
                    <a:cubicBezTo>
                      <a:pt x="165" y="619"/>
                      <a:pt x="161" y="626"/>
                      <a:pt x="154" y="627"/>
                    </a:cubicBezTo>
                    <a:cubicBezTo>
                      <a:pt x="148" y="629"/>
                      <a:pt x="143" y="626"/>
                      <a:pt x="140" y="622"/>
                    </a:cubicBezTo>
                    <a:cubicBezTo>
                      <a:pt x="127" y="625"/>
                      <a:pt x="127" y="625"/>
                      <a:pt x="127" y="625"/>
                    </a:cubicBezTo>
                    <a:cubicBezTo>
                      <a:pt x="131" y="645"/>
                      <a:pt x="131" y="645"/>
                      <a:pt x="131" y="645"/>
                    </a:cubicBezTo>
                    <a:cubicBezTo>
                      <a:pt x="532" y="549"/>
                      <a:pt x="532" y="549"/>
                      <a:pt x="532" y="549"/>
                    </a:cubicBezTo>
                    <a:cubicBezTo>
                      <a:pt x="400" y="0"/>
                      <a:pt x="400" y="0"/>
                      <a:pt x="400" y="0"/>
                    </a:cubicBezTo>
                    <a:cubicBezTo>
                      <a:pt x="0" y="96"/>
                      <a:pt x="0" y="96"/>
                      <a:pt x="0" y="9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9" name="îṣļidê">
                <a:extLst>
                  <a:ext uri="{FF2B5EF4-FFF2-40B4-BE49-F238E27FC236}">
                    <a16:creationId xmlns:a16="http://schemas.microsoft.com/office/drawing/2014/main" id="{624E8FFB-14A5-47C8-AD53-4CEC72AE0B59}"/>
                  </a:ext>
                </a:extLst>
              </p:cNvPr>
              <p:cNvSpPr/>
              <p:nvPr/>
            </p:nvSpPr>
            <p:spPr bwMode="auto">
              <a:xfrm>
                <a:off x="4234" y="498"/>
                <a:ext cx="1103" cy="1336"/>
              </a:xfrm>
              <a:custGeom>
                <a:avLst/>
                <a:gdLst>
                  <a:gd name="T0" fmla="*/ 4 w 532"/>
                  <a:gd name="T1" fmla="*/ 115 h 644"/>
                  <a:gd name="T2" fmla="*/ 28 w 532"/>
                  <a:gd name="T3" fmla="*/ 101 h 644"/>
                  <a:gd name="T4" fmla="*/ 34 w 532"/>
                  <a:gd name="T5" fmla="*/ 126 h 644"/>
                  <a:gd name="T6" fmla="*/ 6 w 532"/>
                  <a:gd name="T7" fmla="*/ 123 h 644"/>
                  <a:gd name="T8" fmla="*/ 31 w 532"/>
                  <a:gd name="T9" fmla="*/ 168 h 644"/>
                  <a:gd name="T10" fmla="*/ 56 w 532"/>
                  <a:gd name="T11" fmla="*/ 166 h 644"/>
                  <a:gd name="T12" fmla="*/ 33 w 532"/>
                  <a:gd name="T13" fmla="*/ 176 h 644"/>
                  <a:gd name="T14" fmla="*/ 31 w 532"/>
                  <a:gd name="T15" fmla="*/ 226 h 644"/>
                  <a:gd name="T16" fmla="*/ 54 w 532"/>
                  <a:gd name="T17" fmla="*/ 212 h 644"/>
                  <a:gd name="T18" fmla="*/ 60 w 532"/>
                  <a:gd name="T19" fmla="*/ 237 h 644"/>
                  <a:gd name="T20" fmla="*/ 33 w 532"/>
                  <a:gd name="T21" fmla="*/ 235 h 644"/>
                  <a:gd name="T22" fmla="*/ 58 w 532"/>
                  <a:gd name="T23" fmla="*/ 279 h 644"/>
                  <a:gd name="T24" fmla="*/ 83 w 532"/>
                  <a:gd name="T25" fmla="*/ 277 h 644"/>
                  <a:gd name="T26" fmla="*/ 60 w 532"/>
                  <a:gd name="T27" fmla="*/ 287 h 644"/>
                  <a:gd name="T28" fmla="*/ 58 w 532"/>
                  <a:gd name="T29" fmla="*/ 338 h 644"/>
                  <a:gd name="T30" fmla="*/ 81 w 532"/>
                  <a:gd name="T31" fmla="*/ 323 h 644"/>
                  <a:gd name="T32" fmla="*/ 87 w 532"/>
                  <a:gd name="T33" fmla="*/ 348 h 644"/>
                  <a:gd name="T34" fmla="*/ 60 w 532"/>
                  <a:gd name="T35" fmla="*/ 346 h 644"/>
                  <a:gd name="T36" fmla="*/ 85 w 532"/>
                  <a:gd name="T37" fmla="*/ 390 h 644"/>
                  <a:gd name="T38" fmla="*/ 110 w 532"/>
                  <a:gd name="T39" fmla="*/ 389 h 644"/>
                  <a:gd name="T40" fmla="*/ 87 w 532"/>
                  <a:gd name="T41" fmla="*/ 399 h 644"/>
                  <a:gd name="T42" fmla="*/ 84 w 532"/>
                  <a:gd name="T43" fmla="*/ 449 h 644"/>
                  <a:gd name="T44" fmla="*/ 108 w 532"/>
                  <a:gd name="T45" fmla="*/ 435 h 644"/>
                  <a:gd name="T46" fmla="*/ 114 w 532"/>
                  <a:gd name="T47" fmla="*/ 460 h 644"/>
                  <a:gd name="T48" fmla="*/ 86 w 532"/>
                  <a:gd name="T49" fmla="*/ 457 h 644"/>
                  <a:gd name="T50" fmla="*/ 111 w 532"/>
                  <a:gd name="T51" fmla="*/ 501 h 644"/>
                  <a:gd name="T52" fmla="*/ 136 w 532"/>
                  <a:gd name="T53" fmla="*/ 500 h 644"/>
                  <a:gd name="T54" fmla="*/ 113 w 532"/>
                  <a:gd name="T55" fmla="*/ 510 h 644"/>
                  <a:gd name="T56" fmla="*/ 111 w 532"/>
                  <a:gd name="T57" fmla="*/ 560 h 644"/>
                  <a:gd name="T58" fmla="*/ 134 w 532"/>
                  <a:gd name="T59" fmla="*/ 546 h 644"/>
                  <a:gd name="T60" fmla="*/ 140 w 532"/>
                  <a:gd name="T61" fmla="*/ 571 h 644"/>
                  <a:gd name="T62" fmla="*/ 113 w 532"/>
                  <a:gd name="T63" fmla="*/ 569 h 644"/>
                  <a:gd name="T64" fmla="*/ 138 w 532"/>
                  <a:gd name="T65" fmla="*/ 613 h 644"/>
                  <a:gd name="T66" fmla="*/ 163 w 532"/>
                  <a:gd name="T67" fmla="*/ 611 h 644"/>
                  <a:gd name="T68" fmla="*/ 140 w 532"/>
                  <a:gd name="T69" fmla="*/ 621 h 644"/>
                  <a:gd name="T70" fmla="*/ 131 w 532"/>
                  <a:gd name="T71" fmla="*/ 644 h 644"/>
                  <a:gd name="T72" fmla="*/ 400 w 532"/>
                  <a:gd name="T73" fmla="*/ 0 h 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32" h="644">
                    <a:moveTo>
                      <a:pt x="0" y="96"/>
                    </a:moveTo>
                    <a:cubicBezTo>
                      <a:pt x="4" y="115"/>
                      <a:pt x="4" y="115"/>
                      <a:pt x="4" y="115"/>
                    </a:cubicBezTo>
                    <a:cubicBezTo>
                      <a:pt x="18" y="112"/>
                      <a:pt x="18" y="112"/>
                      <a:pt x="18" y="112"/>
                    </a:cubicBezTo>
                    <a:cubicBezTo>
                      <a:pt x="18" y="107"/>
                      <a:pt x="22" y="102"/>
                      <a:pt x="28" y="101"/>
                    </a:cubicBezTo>
                    <a:cubicBezTo>
                      <a:pt x="35" y="99"/>
                      <a:pt x="41" y="103"/>
                      <a:pt x="43" y="110"/>
                    </a:cubicBezTo>
                    <a:cubicBezTo>
                      <a:pt x="45" y="117"/>
                      <a:pt x="41" y="124"/>
                      <a:pt x="34" y="126"/>
                    </a:cubicBezTo>
                    <a:cubicBezTo>
                      <a:pt x="28" y="127"/>
                      <a:pt x="23" y="125"/>
                      <a:pt x="20" y="120"/>
                    </a:cubicBezTo>
                    <a:cubicBezTo>
                      <a:pt x="6" y="123"/>
                      <a:pt x="6" y="123"/>
                      <a:pt x="6" y="123"/>
                    </a:cubicBezTo>
                    <a:cubicBezTo>
                      <a:pt x="18" y="171"/>
                      <a:pt x="18" y="171"/>
                      <a:pt x="18" y="171"/>
                    </a:cubicBezTo>
                    <a:cubicBezTo>
                      <a:pt x="31" y="168"/>
                      <a:pt x="31" y="168"/>
                      <a:pt x="31" y="168"/>
                    </a:cubicBezTo>
                    <a:cubicBezTo>
                      <a:pt x="32" y="162"/>
                      <a:pt x="36" y="158"/>
                      <a:pt x="41" y="156"/>
                    </a:cubicBezTo>
                    <a:cubicBezTo>
                      <a:pt x="48" y="155"/>
                      <a:pt x="55" y="159"/>
                      <a:pt x="56" y="166"/>
                    </a:cubicBezTo>
                    <a:cubicBezTo>
                      <a:pt x="58" y="173"/>
                      <a:pt x="54" y="180"/>
                      <a:pt x="47" y="181"/>
                    </a:cubicBezTo>
                    <a:cubicBezTo>
                      <a:pt x="42" y="183"/>
                      <a:pt x="36" y="180"/>
                      <a:pt x="33" y="176"/>
                    </a:cubicBezTo>
                    <a:cubicBezTo>
                      <a:pt x="20" y="179"/>
                      <a:pt x="20" y="179"/>
                      <a:pt x="20" y="179"/>
                    </a:cubicBezTo>
                    <a:cubicBezTo>
                      <a:pt x="31" y="226"/>
                      <a:pt x="31" y="226"/>
                      <a:pt x="31" y="226"/>
                    </a:cubicBezTo>
                    <a:cubicBezTo>
                      <a:pt x="45" y="223"/>
                      <a:pt x="45" y="223"/>
                      <a:pt x="45" y="223"/>
                    </a:cubicBezTo>
                    <a:cubicBezTo>
                      <a:pt x="45" y="218"/>
                      <a:pt x="49" y="213"/>
                      <a:pt x="54" y="212"/>
                    </a:cubicBezTo>
                    <a:cubicBezTo>
                      <a:pt x="61" y="210"/>
                      <a:pt x="68" y="215"/>
                      <a:pt x="70" y="222"/>
                    </a:cubicBezTo>
                    <a:cubicBezTo>
                      <a:pt x="71" y="228"/>
                      <a:pt x="67" y="235"/>
                      <a:pt x="60" y="237"/>
                    </a:cubicBezTo>
                    <a:cubicBezTo>
                      <a:pt x="55" y="238"/>
                      <a:pt x="49" y="236"/>
                      <a:pt x="47" y="232"/>
                    </a:cubicBezTo>
                    <a:cubicBezTo>
                      <a:pt x="33" y="235"/>
                      <a:pt x="33" y="235"/>
                      <a:pt x="33" y="235"/>
                    </a:cubicBezTo>
                    <a:cubicBezTo>
                      <a:pt x="44" y="282"/>
                      <a:pt x="44" y="282"/>
                      <a:pt x="44" y="282"/>
                    </a:cubicBezTo>
                    <a:cubicBezTo>
                      <a:pt x="58" y="279"/>
                      <a:pt x="58" y="279"/>
                      <a:pt x="58" y="279"/>
                    </a:cubicBezTo>
                    <a:cubicBezTo>
                      <a:pt x="58" y="274"/>
                      <a:pt x="62" y="269"/>
                      <a:pt x="68" y="268"/>
                    </a:cubicBezTo>
                    <a:cubicBezTo>
                      <a:pt x="75" y="266"/>
                      <a:pt x="81" y="270"/>
                      <a:pt x="83" y="277"/>
                    </a:cubicBezTo>
                    <a:cubicBezTo>
                      <a:pt x="85" y="284"/>
                      <a:pt x="81" y="291"/>
                      <a:pt x="74" y="293"/>
                    </a:cubicBezTo>
                    <a:cubicBezTo>
                      <a:pt x="68" y="294"/>
                      <a:pt x="63" y="292"/>
                      <a:pt x="60" y="287"/>
                    </a:cubicBezTo>
                    <a:cubicBezTo>
                      <a:pt x="46" y="290"/>
                      <a:pt x="46" y="290"/>
                      <a:pt x="46" y="290"/>
                    </a:cubicBezTo>
                    <a:cubicBezTo>
                      <a:pt x="58" y="338"/>
                      <a:pt x="58" y="338"/>
                      <a:pt x="58" y="338"/>
                    </a:cubicBezTo>
                    <a:cubicBezTo>
                      <a:pt x="71" y="335"/>
                      <a:pt x="71" y="335"/>
                      <a:pt x="71" y="335"/>
                    </a:cubicBezTo>
                    <a:cubicBezTo>
                      <a:pt x="72" y="329"/>
                      <a:pt x="76" y="325"/>
                      <a:pt x="81" y="323"/>
                    </a:cubicBezTo>
                    <a:cubicBezTo>
                      <a:pt x="88" y="322"/>
                      <a:pt x="95" y="326"/>
                      <a:pt x="96" y="333"/>
                    </a:cubicBezTo>
                    <a:cubicBezTo>
                      <a:pt x="98" y="340"/>
                      <a:pt x="94" y="347"/>
                      <a:pt x="87" y="348"/>
                    </a:cubicBezTo>
                    <a:cubicBezTo>
                      <a:pt x="82" y="350"/>
                      <a:pt x="76" y="347"/>
                      <a:pt x="73" y="343"/>
                    </a:cubicBezTo>
                    <a:cubicBezTo>
                      <a:pt x="60" y="346"/>
                      <a:pt x="60" y="346"/>
                      <a:pt x="60" y="346"/>
                    </a:cubicBezTo>
                    <a:cubicBezTo>
                      <a:pt x="71" y="393"/>
                      <a:pt x="71" y="393"/>
                      <a:pt x="71" y="393"/>
                    </a:cubicBezTo>
                    <a:cubicBezTo>
                      <a:pt x="85" y="390"/>
                      <a:pt x="85" y="390"/>
                      <a:pt x="85" y="390"/>
                    </a:cubicBezTo>
                    <a:cubicBezTo>
                      <a:pt x="85" y="385"/>
                      <a:pt x="89" y="380"/>
                      <a:pt x="94" y="379"/>
                    </a:cubicBezTo>
                    <a:cubicBezTo>
                      <a:pt x="101" y="377"/>
                      <a:pt x="108" y="382"/>
                      <a:pt x="110" y="389"/>
                    </a:cubicBezTo>
                    <a:cubicBezTo>
                      <a:pt x="111" y="395"/>
                      <a:pt x="107" y="402"/>
                      <a:pt x="100" y="404"/>
                    </a:cubicBezTo>
                    <a:cubicBezTo>
                      <a:pt x="95" y="405"/>
                      <a:pt x="89" y="403"/>
                      <a:pt x="87" y="399"/>
                    </a:cubicBezTo>
                    <a:cubicBezTo>
                      <a:pt x="73" y="402"/>
                      <a:pt x="73" y="402"/>
                      <a:pt x="73" y="402"/>
                    </a:cubicBezTo>
                    <a:cubicBezTo>
                      <a:pt x="84" y="449"/>
                      <a:pt x="84" y="449"/>
                      <a:pt x="84" y="449"/>
                    </a:cubicBezTo>
                    <a:cubicBezTo>
                      <a:pt x="98" y="446"/>
                      <a:pt x="98" y="446"/>
                      <a:pt x="98" y="446"/>
                    </a:cubicBezTo>
                    <a:cubicBezTo>
                      <a:pt x="98" y="441"/>
                      <a:pt x="102" y="436"/>
                      <a:pt x="108" y="435"/>
                    </a:cubicBezTo>
                    <a:cubicBezTo>
                      <a:pt x="115" y="433"/>
                      <a:pt x="122" y="437"/>
                      <a:pt x="123" y="444"/>
                    </a:cubicBezTo>
                    <a:cubicBezTo>
                      <a:pt x="125" y="451"/>
                      <a:pt x="121" y="458"/>
                      <a:pt x="114" y="460"/>
                    </a:cubicBezTo>
                    <a:cubicBezTo>
                      <a:pt x="108" y="461"/>
                      <a:pt x="103" y="459"/>
                      <a:pt x="100" y="454"/>
                    </a:cubicBezTo>
                    <a:cubicBezTo>
                      <a:pt x="86" y="457"/>
                      <a:pt x="86" y="457"/>
                      <a:pt x="86" y="457"/>
                    </a:cubicBezTo>
                    <a:cubicBezTo>
                      <a:pt x="98" y="505"/>
                      <a:pt x="98" y="505"/>
                      <a:pt x="98" y="505"/>
                    </a:cubicBezTo>
                    <a:cubicBezTo>
                      <a:pt x="111" y="501"/>
                      <a:pt x="111" y="501"/>
                      <a:pt x="111" y="501"/>
                    </a:cubicBezTo>
                    <a:cubicBezTo>
                      <a:pt x="112" y="496"/>
                      <a:pt x="116" y="492"/>
                      <a:pt x="121" y="490"/>
                    </a:cubicBezTo>
                    <a:cubicBezTo>
                      <a:pt x="128" y="489"/>
                      <a:pt x="135" y="493"/>
                      <a:pt x="136" y="500"/>
                    </a:cubicBezTo>
                    <a:cubicBezTo>
                      <a:pt x="138" y="507"/>
                      <a:pt x="134" y="514"/>
                      <a:pt x="127" y="515"/>
                    </a:cubicBezTo>
                    <a:cubicBezTo>
                      <a:pt x="122" y="517"/>
                      <a:pt x="116" y="514"/>
                      <a:pt x="113" y="510"/>
                    </a:cubicBezTo>
                    <a:cubicBezTo>
                      <a:pt x="100" y="513"/>
                      <a:pt x="100" y="513"/>
                      <a:pt x="100" y="513"/>
                    </a:cubicBezTo>
                    <a:cubicBezTo>
                      <a:pt x="111" y="560"/>
                      <a:pt x="111" y="560"/>
                      <a:pt x="111" y="560"/>
                    </a:cubicBezTo>
                    <a:cubicBezTo>
                      <a:pt x="125" y="557"/>
                      <a:pt x="125" y="557"/>
                      <a:pt x="125" y="557"/>
                    </a:cubicBezTo>
                    <a:cubicBezTo>
                      <a:pt x="125" y="552"/>
                      <a:pt x="129" y="547"/>
                      <a:pt x="134" y="546"/>
                    </a:cubicBezTo>
                    <a:cubicBezTo>
                      <a:pt x="141" y="544"/>
                      <a:pt x="148" y="549"/>
                      <a:pt x="150" y="556"/>
                    </a:cubicBezTo>
                    <a:cubicBezTo>
                      <a:pt x="151" y="562"/>
                      <a:pt x="147" y="569"/>
                      <a:pt x="140" y="571"/>
                    </a:cubicBezTo>
                    <a:cubicBezTo>
                      <a:pt x="135" y="572"/>
                      <a:pt x="129" y="570"/>
                      <a:pt x="127" y="566"/>
                    </a:cubicBezTo>
                    <a:cubicBezTo>
                      <a:pt x="113" y="569"/>
                      <a:pt x="113" y="569"/>
                      <a:pt x="113" y="569"/>
                    </a:cubicBezTo>
                    <a:cubicBezTo>
                      <a:pt x="124" y="616"/>
                      <a:pt x="124" y="616"/>
                      <a:pt x="124" y="616"/>
                    </a:cubicBezTo>
                    <a:cubicBezTo>
                      <a:pt x="138" y="613"/>
                      <a:pt x="138" y="613"/>
                      <a:pt x="138" y="613"/>
                    </a:cubicBezTo>
                    <a:cubicBezTo>
                      <a:pt x="138" y="608"/>
                      <a:pt x="142" y="603"/>
                      <a:pt x="148" y="602"/>
                    </a:cubicBezTo>
                    <a:cubicBezTo>
                      <a:pt x="155" y="600"/>
                      <a:pt x="162" y="604"/>
                      <a:pt x="163" y="611"/>
                    </a:cubicBezTo>
                    <a:cubicBezTo>
                      <a:pt x="165" y="618"/>
                      <a:pt x="161" y="625"/>
                      <a:pt x="154" y="627"/>
                    </a:cubicBezTo>
                    <a:cubicBezTo>
                      <a:pt x="148" y="628"/>
                      <a:pt x="143" y="626"/>
                      <a:pt x="140" y="621"/>
                    </a:cubicBezTo>
                    <a:cubicBezTo>
                      <a:pt x="126" y="624"/>
                      <a:pt x="126" y="624"/>
                      <a:pt x="126" y="624"/>
                    </a:cubicBezTo>
                    <a:cubicBezTo>
                      <a:pt x="131" y="644"/>
                      <a:pt x="131" y="644"/>
                      <a:pt x="131" y="644"/>
                    </a:cubicBezTo>
                    <a:cubicBezTo>
                      <a:pt x="532" y="548"/>
                      <a:pt x="532" y="548"/>
                      <a:pt x="532" y="548"/>
                    </a:cubicBezTo>
                    <a:cubicBezTo>
                      <a:pt x="400" y="0"/>
                      <a:pt x="400" y="0"/>
                      <a:pt x="400" y="0"/>
                    </a:cubicBezTo>
                    <a:cubicBezTo>
                      <a:pt x="0" y="96"/>
                      <a:pt x="0" y="96"/>
                      <a:pt x="0" y="9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0" name="iśḻïḑe">
                <a:extLst>
                  <a:ext uri="{FF2B5EF4-FFF2-40B4-BE49-F238E27FC236}">
                    <a16:creationId xmlns:a16="http://schemas.microsoft.com/office/drawing/2014/main" id="{29A37511-8D78-4647-B6BE-8EC1C0BC4D67}"/>
                  </a:ext>
                </a:extLst>
              </p:cNvPr>
              <p:cNvSpPr/>
              <p:nvPr/>
            </p:nvSpPr>
            <p:spPr bwMode="auto">
              <a:xfrm>
                <a:off x="4626" y="1600"/>
                <a:ext cx="703" cy="174"/>
              </a:xfrm>
              <a:custGeom>
                <a:avLst/>
                <a:gdLst>
                  <a:gd name="T0" fmla="*/ 0 w 703"/>
                  <a:gd name="T1" fmla="*/ 170 h 174"/>
                  <a:gd name="T2" fmla="*/ 703 w 703"/>
                  <a:gd name="T3" fmla="*/ 0 h 174"/>
                  <a:gd name="T4" fmla="*/ 703 w 703"/>
                  <a:gd name="T5" fmla="*/ 6 h 174"/>
                  <a:gd name="T6" fmla="*/ 0 w 703"/>
                  <a:gd name="T7" fmla="*/ 174 h 174"/>
                  <a:gd name="T8" fmla="*/ 0 w 703"/>
                  <a:gd name="T9" fmla="*/ 17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3" h="174">
                    <a:moveTo>
                      <a:pt x="0" y="170"/>
                    </a:moveTo>
                    <a:lnTo>
                      <a:pt x="703" y="0"/>
                    </a:lnTo>
                    <a:lnTo>
                      <a:pt x="703" y="6"/>
                    </a:lnTo>
                    <a:lnTo>
                      <a:pt x="0" y="174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1" name="ïśḷîḓe">
                <a:extLst>
                  <a:ext uri="{FF2B5EF4-FFF2-40B4-BE49-F238E27FC236}">
                    <a16:creationId xmlns:a16="http://schemas.microsoft.com/office/drawing/2014/main" id="{1260017E-E77D-466E-B1FF-572FBD2EE915}"/>
                  </a:ext>
                </a:extLst>
              </p:cNvPr>
              <p:cNvSpPr/>
              <p:nvPr/>
            </p:nvSpPr>
            <p:spPr bwMode="auto">
              <a:xfrm>
                <a:off x="4626" y="1600"/>
                <a:ext cx="703" cy="174"/>
              </a:xfrm>
              <a:custGeom>
                <a:avLst/>
                <a:gdLst>
                  <a:gd name="T0" fmla="*/ 0 w 703"/>
                  <a:gd name="T1" fmla="*/ 170 h 174"/>
                  <a:gd name="T2" fmla="*/ 703 w 703"/>
                  <a:gd name="T3" fmla="*/ 0 h 174"/>
                  <a:gd name="T4" fmla="*/ 703 w 703"/>
                  <a:gd name="T5" fmla="*/ 6 h 174"/>
                  <a:gd name="T6" fmla="*/ 0 w 703"/>
                  <a:gd name="T7" fmla="*/ 174 h 174"/>
                  <a:gd name="T8" fmla="*/ 0 w 703"/>
                  <a:gd name="T9" fmla="*/ 17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3" h="174">
                    <a:moveTo>
                      <a:pt x="0" y="170"/>
                    </a:moveTo>
                    <a:lnTo>
                      <a:pt x="703" y="0"/>
                    </a:lnTo>
                    <a:lnTo>
                      <a:pt x="703" y="6"/>
                    </a:lnTo>
                    <a:lnTo>
                      <a:pt x="0" y="174"/>
                    </a:lnTo>
                    <a:lnTo>
                      <a:pt x="0" y="17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2" name="îśḻîḓe">
                <a:extLst>
                  <a:ext uri="{FF2B5EF4-FFF2-40B4-BE49-F238E27FC236}">
                    <a16:creationId xmlns:a16="http://schemas.microsoft.com/office/drawing/2014/main" id="{E9FECC41-31D0-4434-B5E8-74052276BBD8}"/>
                  </a:ext>
                </a:extLst>
              </p:cNvPr>
              <p:cNvSpPr/>
              <p:nvPr/>
            </p:nvSpPr>
            <p:spPr bwMode="auto">
              <a:xfrm>
                <a:off x="4611" y="1542"/>
                <a:ext cx="703" cy="172"/>
              </a:xfrm>
              <a:custGeom>
                <a:avLst/>
                <a:gdLst>
                  <a:gd name="T0" fmla="*/ 0 w 703"/>
                  <a:gd name="T1" fmla="*/ 168 h 172"/>
                  <a:gd name="T2" fmla="*/ 703 w 703"/>
                  <a:gd name="T3" fmla="*/ 0 h 172"/>
                  <a:gd name="T4" fmla="*/ 703 w 703"/>
                  <a:gd name="T5" fmla="*/ 4 h 172"/>
                  <a:gd name="T6" fmla="*/ 0 w 703"/>
                  <a:gd name="T7" fmla="*/ 172 h 172"/>
                  <a:gd name="T8" fmla="*/ 0 w 703"/>
                  <a:gd name="T9" fmla="*/ 16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3" h="172">
                    <a:moveTo>
                      <a:pt x="0" y="168"/>
                    </a:moveTo>
                    <a:lnTo>
                      <a:pt x="703" y="0"/>
                    </a:lnTo>
                    <a:lnTo>
                      <a:pt x="703" y="4"/>
                    </a:lnTo>
                    <a:lnTo>
                      <a:pt x="0" y="172"/>
                    </a:lnTo>
                    <a:lnTo>
                      <a:pt x="0" y="168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3" name="iSľïḓe">
                <a:extLst>
                  <a:ext uri="{FF2B5EF4-FFF2-40B4-BE49-F238E27FC236}">
                    <a16:creationId xmlns:a16="http://schemas.microsoft.com/office/drawing/2014/main" id="{D8305B4B-BE29-4975-AF03-E946858823D8}"/>
                  </a:ext>
                </a:extLst>
              </p:cNvPr>
              <p:cNvSpPr/>
              <p:nvPr/>
            </p:nvSpPr>
            <p:spPr bwMode="auto">
              <a:xfrm>
                <a:off x="4611" y="1542"/>
                <a:ext cx="703" cy="172"/>
              </a:xfrm>
              <a:custGeom>
                <a:avLst/>
                <a:gdLst>
                  <a:gd name="T0" fmla="*/ 0 w 703"/>
                  <a:gd name="T1" fmla="*/ 168 h 172"/>
                  <a:gd name="T2" fmla="*/ 703 w 703"/>
                  <a:gd name="T3" fmla="*/ 0 h 172"/>
                  <a:gd name="T4" fmla="*/ 703 w 703"/>
                  <a:gd name="T5" fmla="*/ 4 h 172"/>
                  <a:gd name="T6" fmla="*/ 0 w 703"/>
                  <a:gd name="T7" fmla="*/ 172 h 172"/>
                  <a:gd name="T8" fmla="*/ 0 w 703"/>
                  <a:gd name="T9" fmla="*/ 16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3" h="172">
                    <a:moveTo>
                      <a:pt x="0" y="168"/>
                    </a:moveTo>
                    <a:lnTo>
                      <a:pt x="703" y="0"/>
                    </a:lnTo>
                    <a:lnTo>
                      <a:pt x="703" y="4"/>
                    </a:lnTo>
                    <a:lnTo>
                      <a:pt x="0" y="172"/>
                    </a:lnTo>
                    <a:lnTo>
                      <a:pt x="0" y="16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4" name="íŝḻíḓê">
                <a:extLst>
                  <a:ext uri="{FF2B5EF4-FFF2-40B4-BE49-F238E27FC236}">
                    <a16:creationId xmlns:a16="http://schemas.microsoft.com/office/drawing/2014/main" id="{10CB50D4-9778-46BB-9A9C-440BB782C750}"/>
                  </a:ext>
                </a:extLst>
              </p:cNvPr>
              <p:cNvSpPr/>
              <p:nvPr/>
            </p:nvSpPr>
            <p:spPr bwMode="auto">
              <a:xfrm>
                <a:off x="4597" y="1481"/>
                <a:ext cx="703" cy="173"/>
              </a:xfrm>
              <a:custGeom>
                <a:avLst/>
                <a:gdLst>
                  <a:gd name="T0" fmla="*/ 0 w 703"/>
                  <a:gd name="T1" fmla="*/ 169 h 173"/>
                  <a:gd name="T2" fmla="*/ 703 w 703"/>
                  <a:gd name="T3" fmla="*/ 0 h 173"/>
                  <a:gd name="T4" fmla="*/ 703 w 703"/>
                  <a:gd name="T5" fmla="*/ 5 h 173"/>
                  <a:gd name="T6" fmla="*/ 0 w 703"/>
                  <a:gd name="T7" fmla="*/ 173 h 173"/>
                  <a:gd name="T8" fmla="*/ 0 w 703"/>
                  <a:gd name="T9" fmla="*/ 169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3" h="173">
                    <a:moveTo>
                      <a:pt x="0" y="169"/>
                    </a:moveTo>
                    <a:lnTo>
                      <a:pt x="703" y="0"/>
                    </a:lnTo>
                    <a:lnTo>
                      <a:pt x="703" y="5"/>
                    </a:lnTo>
                    <a:lnTo>
                      <a:pt x="0" y="173"/>
                    </a:lnTo>
                    <a:lnTo>
                      <a:pt x="0" y="169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5" name="îṧlíḑé">
                <a:extLst>
                  <a:ext uri="{FF2B5EF4-FFF2-40B4-BE49-F238E27FC236}">
                    <a16:creationId xmlns:a16="http://schemas.microsoft.com/office/drawing/2014/main" id="{AC6F91ED-F302-4C76-AB89-C2AE15B0ED11}"/>
                  </a:ext>
                </a:extLst>
              </p:cNvPr>
              <p:cNvSpPr/>
              <p:nvPr/>
            </p:nvSpPr>
            <p:spPr bwMode="auto">
              <a:xfrm>
                <a:off x="4597" y="1481"/>
                <a:ext cx="703" cy="173"/>
              </a:xfrm>
              <a:custGeom>
                <a:avLst/>
                <a:gdLst>
                  <a:gd name="T0" fmla="*/ 0 w 703"/>
                  <a:gd name="T1" fmla="*/ 169 h 173"/>
                  <a:gd name="T2" fmla="*/ 703 w 703"/>
                  <a:gd name="T3" fmla="*/ 0 h 173"/>
                  <a:gd name="T4" fmla="*/ 703 w 703"/>
                  <a:gd name="T5" fmla="*/ 5 h 173"/>
                  <a:gd name="T6" fmla="*/ 0 w 703"/>
                  <a:gd name="T7" fmla="*/ 173 h 173"/>
                  <a:gd name="T8" fmla="*/ 0 w 703"/>
                  <a:gd name="T9" fmla="*/ 169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3" h="173">
                    <a:moveTo>
                      <a:pt x="0" y="169"/>
                    </a:moveTo>
                    <a:lnTo>
                      <a:pt x="703" y="0"/>
                    </a:lnTo>
                    <a:lnTo>
                      <a:pt x="703" y="5"/>
                    </a:lnTo>
                    <a:lnTo>
                      <a:pt x="0" y="173"/>
                    </a:lnTo>
                    <a:lnTo>
                      <a:pt x="0" y="16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6" name="îS1îdè">
                <a:extLst>
                  <a:ext uri="{FF2B5EF4-FFF2-40B4-BE49-F238E27FC236}">
                    <a16:creationId xmlns:a16="http://schemas.microsoft.com/office/drawing/2014/main" id="{E31DD56B-3BAB-4855-8C27-E235C34B6E80}"/>
                  </a:ext>
                </a:extLst>
              </p:cNvPr>
              <p:cNvSpPr/>
              <p:nvPr/>
            </p:nvSpPr>
            <p:spPr bwMode="auto">
              <a:xfrm>
                <a:off x="4582" y="1421"/>
                <a:ext cx="703" cy="175"/>
              </a:xfrm>
              <a:custGeom>
                <a:avLst/>
                <a:gdLst>
                  <a:gd name="T0" fmla="*/ 0 w 703"/>
                  <a:gd name="T1" fmla="*/ 168 h 175"/>
                  <a:gd name="T2" fmla="*/ 703 w 703"/>
                  <a:gd name="T3" fmla="*/ 0 h 175"/>
                  <a:gd name="T4" fmla="*/ 703 w 703"/>
                  <a:gd name="T5" fmla="*/ 4 h 175"/>
                  <a:gd name="T6" fmla="*/ 2 w 703"/>
                  <a:gd name="T7" fmla="*/ 175 h 175"/>
                  <a:gd name="T8" fmla="*/ 0 w 703"/>
                  <a:gd name="T9" fmla="*/ 168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3" h="175">
                    <a:moveTo>
                      <a:pt x="0" y="168"/>
                    </a:moveTo>
                    <a:lnTo>
                      <a:pt x="703" y="0"/>
                    </a:lnTo>
                    <a:lnTo>
                      <a:pt x="703" y="4"/>
                    </a:lnTo>
                    <a:lnTo>
                      <a:pt x="2" y="175"/>
                    </a:lnTo>
                    <a:lnTo>
                      <a:pt x="0" y="168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7" name="íṧ1íḓe">
                <a:extLst>
                  <a:ext uri="{FF2B5EF4-FFF2-40B4-BE49-F238E27FC236}">
                    <a16:creationId xmlns:a16="http://schemas.microsoft.com/office/drawing/2014/main" id="{0FA4F25E-1297-4A4F-BF87-BC01A47FAE90}"/>
                  </a:ext>
                </a:extLst>
              </p:cNvPr>
              <p:cNvSpPr/>
              <p:nvPr/>
            </p:nvSpPr>
            <p:spPr bwMode="auto">
              <a:xfrm>
                <a:off x="4582" y="1421"/>
                <a:ext cx="703" cy="175"/>
              </a:xfrm>
              <a:custGeom>
                <a:avLst/>
                <a:gdLst>
                  <a:gd name="T0" fmla="*/ 0 w 703"/>
                  <a:gd name="T1" fmla="*/ 168 h 175"/>
                  <a:gd name="T2" fmla="*/ 703 w 703"/>
                  <a:gd name="T3" fmla="*/ 0 h 175"/>
                  <a:gd name="T4" fmla="*/ 703 w 703"/>
                  <a:gd name="T5" fmla="*/ 4 h 175"/>
                  <a:gd name="T6" fmla="*/ 2 w 703"/>
                  <a:gd name="T7" fmla="*/ 175 h 175"/>
                  <a:gd name="T8" fmla="*/ 0 w 703"/>
                  <a:gd name="T9" fmla="*/ 168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3" h="175">
                    <a:moveTo>
                      <a:pt x="0" y="168"/>
                    </a:moveTo>
                    <a:lnTo>
                      <a:pt x="703" y="0"/>
                    </a:lnTo>
                    <a:lnTo>
                      <a:pt x="703" y="4"/>
                    </a:lnTo>
                    <a:lnTo>
                      <a:pt x="2" y="175"/>
                    </a:lnTo>
                    <a:lnTo>
                      <a:pt x="0" y="16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8" name="ïsḷíďe">
                <a:extLst>
                  <a:ext uri="{FF2B5EF4-FFF2-40B4-BE49-F238E27FC236}">
                    <a16:creationId xmlns:a16="http://schemas.microsoft.com/office/drawing/2014/main" id="{DAAFB7D8-69E7-47D8-9931-8C12B53EAD48}"/>
                  </a:ext>
                </a:extLst>
              </p:cNvPr>
              <p:cNvSpPr/>
              <p:nvPr/>
            </p:nvSpPr>
            <p:spPr bwMode="auto">
              <a:xfrm>
                <a:off x="4568" y="1361"/>
                <a:ext cx="705" cy="174"/>
              </a:xfrm>
              <a:custGeom>
                <a:avLst/>
                <a:gdLst>
                  <a:gd name="T0" fmla="*/ 0 w 705"/>
                  <a:gd name="T1" fmla="*/ 170 h 174"/>
                  <a:gd name="T2" fmla="*/ 703 w 705"/>
                  <a:gd name="T3" fmla="*/ 0 h 174"/>
                  <a:gd name="T4" fmla="*/ 705 w 705"/>
                  <a:gd name="T5" fmla="*/ 6 h 174"/>
                  <a:gd name="T6" fmla="*/ 2 w 705"/>
                  <a:gd name="T7" fmla="*/ 174 h 174"/>
                  <a:gd name="T8" fmla="*/ 0 w 705"/>
                  <a:gd name="T9" fmla="*/ 17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5" h="174">
                    <a:moveTo>
                      <a:pt x="0" y="170"/>
                    </a:moveTo>
                    <a:lnTo>
                      <a:pt x="703" y="0"/>
                    </a:lnTo>
                    <a:lnTo>
                      <a:pt x="705" y="6"/>
                    </a:lnTo>
                    <a:lnTo>
                      <a:pt x="2" y="174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9" name="íśļïḑê">
                <a:extLst>
                  <a:ext uri="{FF2B5EF4-FFF2-40B4-BE49-F238E27FC236}">
                    <a16:creationId xmlns:a16="http://schemas.microsoft.com/office/drawing/2014/main" id="{57112C94-1F48-4B32-9172-F4A2E0F2A914}"/>
                  </a:ext>
                </a:extLst>
              </p:cNvPr>
              <p:cNvSpPr/>
              <p:nvPr/>
            </p:nvSpPr>
            <p:spPr bwMode="auto">
              <a:xfrm>
                <a:off x="4568" y="1361"/>
                <a:ext cx="705" cy="174"/>
              </a:xfrm>
              <a:custGeom>
                <a:avLst/>
                <a:gdLst>
                  <a:gd name="T0" fmla="*/ 0 w 705"/>
                  <a:gd name="T1" fmla="*/ 170 h 174"/>
                  <a:gd name="T2" fmla="*/ 703 w 705"/>
                  <a:gd name="T3" fmla="*/ 0 h 174"/>
                  <a:gd name="T4" fmla="*/ 705 w 705"/>
                  <a:gd name="T5" fmla="*/ 6 h 174"/>
                  <a:gd name="T6" fmla="*/ 2 w 705"/>
                  <a:gd name="T7" fmla="*/ 174 h 174"/>
                  <a:gd name="T8" fmla="*/ 0 w 705"/>
                  <a:gd name="T9" fmla="*/ 17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5" h="174">
                    <a:moveTo>
                      <a:pt x="0" y="170"/>
                    </a:moveTo>
                    <a:lnTo>
                      <a:pt x="703" y="0"/>
                    </a:lnTo>
                    <a:lnTo>
                      <a:pt x="705" y="6"/>
                    </a:lnTo>
                    <a:lnTo>
                      <a:pt x="2" y="174"/>
                    </a:lnTo>
                    <a:lnTo>
                      <a:pt x="0" y="17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0" name="iṩļïde">
                <a:extLst>
                  <a:ext uri="{FF2B5EF4-FFF2-40B4-BE49-F238E27FC236}">
                    <a16:creationId xmlns:a16="http://schemas.microsoft.com/office/drawing/2014/main" id="{2701FBA3-A6DE-4AF7-816E-B70D2CCA0BB7}"/>
                  </a:ext>
                </a:extLst>
              </p:cNvPr>
              <p:cNvSpPr/>
              <p:nvPr/>
            </p:nvSpPr>
            <p:spPr bwMode="auto">
              <a:xfrm>
                <a:off x="4553" y="1303"/>
                <a:ext cx="705" cy="172"/>
              </a:xfrm>
              <a:custGeom>
                <a:avLst/>
                <a:gdLst>
                  <a:gd name="T0" fmla="*/ 0 w 705"/>
                  <a:gd name="T1" fmla="*/ 168 h 172"/>
                  <a:gd name="T2" fmla="*/ 703 w 705"/>
                  <a:gd name="T3" fmla="*/ 0 h 172"/>
                  <a:gd name="T4" fmla="*/ 705 w 705"/>
                  <a:gd name="T5" fmla="*/ 4 h 172"/>
                  <a:gd name="T6" fmla="*/ 2 w 705"/>
                  <a:gd name="T7" fmla="*/ 172 h 172"/>
                  <a:gd name="T8" fmla="*/ 0 w 705"/>
                  <a:gd name="T9" fmla="*/ 16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5" h="172">
                    <a:moveTo>
                      <a:pt x="0" y="168"/>
                    </a:moveTo>
                    <a:lnTo>
                      <a:pt x="703" y="0"/>
                    </a:lnTo>
                    <a:lnTo>
                      <a:pt x="705" y="4"/>
                    </a:lnTo>
                    <a:lnTo>
                      <a:pt x="2" y="172"/>
                    </a:lnTo>
                    <a:lnTo>
                      <a:pt x="0" y="168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1" name="ï$ḷidê">
                <a:extLst>
                  <a:ext uri="{FF2B5EF4-FFF2-40B4-BE49-F238E27FC236}">
                    <a16:creationId xmlns:a16="http://schemas.microsoft.com/office/drawing/2014/main" id="{F2975B0A-FCFE-4B11-9F27-9028C6528056}"/>
                  </a:ext>
                </a:extLst>
              </p:cNvPr>
              <p:cNvSpPr/>
              <p:nvPr/>
            </p:nvSpPr>
            <p:spPr bwMode="auto">
              <a:xfrm>
                <a:off x="4553" y="1303"/>
                <a:ext cx="705" cy="172"/>
              </a:xfrm>
              <a:custGeom>
                <a:avLst/>
                <a:gdLst>
                  <a:gd name="T0" fmla="*/ 0 w 705"/>
                  <a:gd name="T1" fmla="*/ 168 h 172"/>
                  <a:gd name="T2" fmla="*/ 703 w 705"/>
                  <a:gd name="T3" fmla="*/ 0 h 172"/>
                  <a:gd name="T4" fmla="*/ 705 w 705"/>
                  <a:gd name="T5" fmla="*/ 4 h 172"/>
                  <a:gd name="T6" fmla="*/ 2 w 705"/>
                  <a:gd name="T7" fmla="*/ 172 h 172"/>
                  <a:gd name="T8" fmla="*/ 0 w 705"/>
                  <a:gd name="T9" fmla="*/ 16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5" h="172">
                    <a:moveTo>
                      <a:pt x="0" y="168"/>
                    </a:moveTo>
                    <a:lnTo>
                      <a:pt x="703" y="0"/>
                    </a:lnTo>
                    <a:lnTo>
                      <a:pt x="705" y="4"/>
                    </a:lnTo>
                    <a:lnTo>
                      <a:pt x="2" y="172"/>
                    </a:lnTo>
                    <a:lnTo>
                      <a:pt x="0" y="168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2" name="iṩḻïḑê">
                <a:extLst>
                  <a:ext uri="{FF2B5EF4-FFF2-40B4-BE49-F238E27FC236}">
                    <a16:creationId xmlns:a16="http://schemas.microsoft.com/office/drawing/2014/main" id="{506182B4-FAFA-442A-B3C7-CF9215FDE9E9}"/>
                  </a:ext>
                </a:extLst>
              </p:cNvPr>
              <p:cNvSpPr/>
              <p:nvPr/>
            </p:nvSpPr>
            <p:spPr bwMode="auto">
              <a:xfrm>
                <a:off x="4539" y="1243"/>
                <a:ext cx="705" cy="172"/>
              </a:xfrm>
              <a:custGeom>
                <a:avLst/>
                <a:gdLst>
                  <a:gd name="T0" fmla="*/ 0 w 705"/>
                  <a:gd name="T1" fmla="*/ 168 h 172"/>
                  <a:gd name="T2" fmla="*/ 703 w 705"/>
                  <a:gd name="T3" fmla="*/ 0 h 172"/>
                  <a:gd name="T4" fmla="*/ 705 w 705"/>
                  <a:gd name="T5" fmla="*/ 4 h 172"/>
                  <a:gd name="T6" fmla="*/ 2 w 705"/>
                  <a:gd name="T7" fmla="*/ 172 h 172"/>
                  <a:gd name="T8" fmla="*/ 0 w 705"/>
                  <a:gd name="T9" fmla="*/ 16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5" h="172">
                    <a:moveTo>
                      <a:pt x="0" y="168"/>
                    </a:moveTo>
                    <a:lnTo>
                      <a:pt x="703" y="0"/>
                    </a:lnTo>
                    <a:lnTo>
                      <a:pt x="705" y="4"/>
                    </a:lnTo>
                    <a:lnTo>
                      <a:pt x="2" y="172"/>
                    </a:lnTo>
                    <a:lnTo>
                      <a:pt x="0" y="168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3" name="ïşḻïḑé">
                <a:extLst>
                  <a:ext uri="{FF2B5EF4-FFF2-40B4-BE49-F238E27FC236}">
                    <a16:creationId xmlns:a16="http://schemas.microsoft.com/office/drawing/2014/main" id="{DF0F3992-99FE-4802-96D0-A4AD06731F3D}"/>
                  </a:ext>
                </a:extLst>
              </p:cNvPr>
              <p:cNvSpPr/>
              <p:nvPr/>
            </p:nvSpPr>
            <p:spPr bwMode="auto">
              <a:xfrm>
                <a:off x="4524" y="1183"/>
                <a:ext cx="705" cy="174"/>
              </a:xfrm>
              <a:custGeom>
                <a:avLst/>
                <a:gdLst>
                  <a:gd name="T0" fmla="*/ 0 w 705"/>
                  <a:gd name="T1" fmla="*/ 168 h 174"/>
                  <a:gd name="T2" fmla="*/ 703 w 705"/>
                  <a:gd name="T3" fmla="*/ 0 h 174"/>
                  <a:gd name="T4" fmla="*/ 705 w 705"/>
                  <a:gd name="T5" fmla="*/ 4 h 174"/>
                  <a:gd name="T6" fmla="*/ 2 w 705"/>
                  <a:gd name="T7" fmla="*/ 174 h 174"/>
                  <a:gd name="T8" fmla="*/ 0 w 705"/>
                  <a:gd name="T9" fmla="*/ 16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5" h="174">
                    <a:moveTo>
                      <a:pt x="0" y="168"/>
                    </a:moveTo>
                    <a:lnTo>
                      <a:pt x="703" y="0"/>
                    </a:lnTo>
                    <a:lnTo>
                      <a:pt x="705" y="4"/>
                    </a:lnTo>
                    <a:lnTo>
                      <a:pt x="2" y="174"/>
                    </a:lnTo>
                    <a:lnTo>
                      <a:pt x="0" y="168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4" name="iSḻiďè">
                <a:extLst>
                  <a:ext uri="{FF2B5EF4-FFF2-40B4-BE49-F238E27FC236}">
                    <a16:creationId xmlns:a16="http://schemas.microsoft.com/office/drawing/2014/main" id="{D113E588-66DE-4E06-BFFA-4934F27E65DC}"/>
                  </a:ext>
                </a:extLst>
              </p:cNvPr>
              <p:cNvSpPr/>
              <p:nvPr/>
            </p:nvSpPr>
            <p:spPr bwMode="auto">
              <a:xfrm>
                <a:off x="4512" y="1122"/>
                <a:ext cx="703" cy="175"/>
              </a:xfrm>
              <a:custGeom>
                <a:avLst/>
                <a:gdLst>
                  <a:gd name="T0" fmla="*/ 0 w 703"/>
                  <a:gd name="T1" fmla="*/ 171 h 175"/>
                  <a:gd name="T2" fmla="*/ 701 w 703"/>
                  <a:gd name="T3" fmla="*/ 0 h 175"/>
                  <a:gd name="T4" fmla="*/ 703 w 703"/>
                  <a:gd name="T5" fmla="*/ 7 h 175"/>
                  <a:gd name="T6" fmla="*/ 0 w 703"/>
                  <a:gd name="T7" fmla="*/ 175 h 175"/>
                  <a:gd name="T8" fmla="*/ 0 w 703"/>
                  <a:gd name="T9" fmla="*/ 171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3" h="175">
                    <a:moveTo>
                      <a:pt x="0" y="171"/>
                    </a:moveTo>
                    <a:lnTo>
                      <a:pt x="701" y="0"/>
                    </a:lnTo>
                    <a:lnTo>
                      <a:pt x="703" y="7"/>
                    </a:lnTo>
                    <a:lnTo>
                      <a:pt x="0" y="175"/>
                    </a:lnTo>
                    <a:lnTo>
                      <a:pt x="0" y="171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5" name="iṣľiḑé">
                <a:extLst>
                  <a:ext uri="{FF2B5EF4-FFF2-40B4-BE49-F238E27FC236}">
                    <a16:creationId xmlns:a16="http://schemas.microsoft.com/office/drawing/2014/main" id="{9246A5C8-9193-4A06-9735-FB7379CF0BD6}"/>
                  </a:ext>
                </a:extLst>
              </p:cNvPr>
              <p:cNvSpPr/>
              <p:nvPr/>
            </p:nvSpPr>
            <p:spPr bwMode="auto">
              <a:xfrm>
                <a:off x="4497" y="1064"/>
                <a:ext cx="703" cy="173"/>
              </a:xfrm>
              <a:custGeom>
                <a:avLst/>
                <a:gdLst>
                  <a:gd name="T0" fmla="*/ 0 w 703"/>
                  <a:gd name="T1" fmla="*/ 168 h 173"/>
                  <a:gd name="T2" fmla="*/ 703 w 703"/>
                  <a:gd name="T3" fmla="*/ 0 h 173"/>
                  <a:gd name="T4" fmla="*/ 703 w 703"/>
                  <a:gd name="T5" fmla="*/ 5 h 173"/>
                  <a:gd name="T6" fmla="*/ 0 w 703"/>
                  <a:gd name="T7" fmla="*/ 173 h 173"/>
                  <a:gd name="T8" fmla="*/ 0 w 703"/>
                  <a:gd name="T9" fmla="*/ 168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3" h="173">
                    <a:moveTo>
                      <a:pt x="0" y="168"/>
                    </a:moveTo>
                    <a:lnTo>
                      <a:pt x="703" y="0"/>
                    </a:lnTo>
                    <a:lnTo>
                      <a:pt x="703" y="5"/>
                    </a:lnTo>
                    <a:lnTo>
                      <a:pt x="0" y="173"/>
                    </a:lnTo>
                    <a:lnTo>
                      <a:pt x="0" y="168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6" name="ïṩḷiḍé">
                <a:extLst>
                  <a:ext uri="{FF2B5EF4-FFF2-40B4-BE49-F238E27FC236}">
                    <a16:creationId xmlns:a16="http://schemas.microsoft.com/office/drawing/2014/main" id="{1573832A-B907-4227-B132-EF6A6494EEC7}"/>
                  </a:ext>
                </a:extLst>
              </p:cNvPr>
              <p:cNvSpPr/>
              <p:nvPr/>
            </p:nvSpPr>
            <p:spPr bwMode="auto">
              <a:xfrm>
                <a:off x="4483" y="1004"/>
                <a:ext cx="703" cy="172"/>
              </a:xfrm>
              <a:custGeom>
                <a:avLst/>
                <a:gdLst>
                  <a:gd name="T0" fmla="*/ 0 w 703"/>
                  <a:gd name="T1" fmla="*/ 168 h 172"/>
                  <a:gd name="T2" fmla="*/ 703 w 703"/>
                  <a:gd name="T3" fmla="*/ 0 h 172"/>
                  <a:gd name="T4" fmla="*/ 703 w 703"/>
                  <a:gd name="T5" fmla="*/ 4 h 172"/>
                  <a:gd name="T6" fmla="*/ 0 w 703"/>
                  <a:gd name="T7" fmla="*/ 172 h 172"/>
                  <a:gd name="T8" fmla="*/ 0 w 703"/>
                  <a:gd name="T9" fmla="*/ 16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3" h="172">
                    <a:moveTo>
                      <a:pt x="0" y="168"/>
                    </a:moveTo>
                    <a:lnTo>
                      <a:pt x="703" y="0"/>
                    </a:lnTo>
                    <a:lnTo>
                      <a:pt x="703" y="4"/>
                    </a:lnTo>
                    <a:lnTo>
                      <a:pt x="0" y="172"/>
                    </a:lnTo>
                    <a:lnTo>
                      <a:pt x="0" y="168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7" name="íṣ1ïḍè">
                <a:extLst>
                  <a:ext uri="{FF2B5EF4-FFF2-40B4-BE49-F238E27FC236}">
                    <a16:creationId xmlns:a16="http://schemas.microsoft.com/office/drawing/2014/main" id="{D700B802-F3A8-41B0-8281-ABEB4E09B836}"/>
                  </a:ext>
                </a:extLst>
              </p:cNvPr>
              <p:cNvSpPr/>
              <p:nvPr/>
            </p:nvSpPr>
            <p:spPr bwMode="auto">
              <a:xfrm>
                <a:off x="4468" y="944"/>
                <a:ext cx="703" cy="174"/>
              </a:xfrm>
              <a:custGeom>
                <a:avLst/>
                <a:gdLst>
                  <a:gd name="T0" fmla="*/ 0 w 703"/>
                  <a:gd name="T1" fmla="*/ 168 h 174"/>
                  <a:gd name="T2" fmla="*/ 703 w 703"/>
                  <a:gd name="T3" fmla="*/ 0 h 174"/>
                  <a:gd name="T4" fmla="*/ 703 w 703"/>
                  <a:gd name="T5" fmla="*/ 4 h 174"/>
                  <a:gd name="T6" fmla="*/ 0 w 703"/>
                  <a:gd name="T7" fmla="*/ 174 h 174"/>
                  <a:gd name="T8" fmla="*/ 0 w 703"/>
                  <a:gd name="T9" fmla="*/ 168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3" h="174">
                    <a:moveTo>
                      <a:pt x="0" y="168"/>
                    </a:moveTo>
                    <a:lnTo>
                      <a:pt x="703" y="0"/>
                    </a:lnTo>
                    <a:lnTo>
                      <a:pt x="703" y="4"/>
                    </a:lnTo>
                    <a:lnTo>
                      <a:pt x="0" y="174"/>
                    </a:lnTo>
                    <a:lnTo>
                      <a:pt x="0" y="168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8" name="iṥḷîdé">
                <a:extLst>
                  <a:ext uri="{FF2B5EF4-FFF2-40B4-BE49-F238E27FC236}">
                    <a16:creationId xmlns:a16="http://schemas.microsoft.com/office/drawing/2014/main" id="{11D93BE3-2A62-4884-9581-DC461C2C4B64}"/>
                  </a:ext>
                </a:extLst>
              </p:cNvPr>
              <p:cNvSpPr/>
              <p:nvPr/>
            </p:nvSpPr>
            <p:spPr bwMode="auto">
              <a:xfrm>
                <a:off x="4454" y="884"/>
                <a:ext cx="703" cy="174"/>
              </a:xfrm>
              <a:custGeom>
                <a:avLst/>
                <a:gdLst>
                  <a:gd name="T0" fmla="*/ 0 w 703"/>
                  <a:gd name="T1" fmla="*/ 170 h 174"/>
                  <a:gd name="T2" fmla="*/ 703 w 703"/>
                  <a:gd name="T3" fmla="*/ 0 h 174"/>
                  <a:gd name="T4" fmla="*/ 703 w 703"/>
                  <a:gd name="T5" fmla="*/ 6 h 174"/>
                  <a:gd name="T6" fmla="*/ 2 w 703"/>
                  <a:gd name="T7" fmla="*/ 174 h 174"/>
                  <a:gd name="T8" fmla="*/ 0 w 703"/>
                  <a:gd name="T9" fmla="*/ 17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3" h="174">
                    <a:moveTo>
                      <a:pt x="0" y="170"/>
                    </a:moveTo>
                    <a:lnTo>
                      <a:pt x="703" y="0"/>
                    </a:lnTo>
                    <a:lnTo>
                      <a:pt x="703" y="6"/>
                    </a:lnTo>
                    <a:lnTo>
                      <a:pt x="2" y="174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9" name="ï$ḻïďe">
                <a:extLst>
                  <a:ext uri="{FF2B5EF4-FFF2-40B4-BE49-F238E27FC236}">
                    <a16:creationId xmlns:a16="http://schemas.microsoft.com/office/drawing/2014/main" id="{768097BC-A3DD-4DED-9A3F-1E2919762D3D}"/>
                  </a:ext>
                </a:extLst>
              </p:cNvPr>
              <p:cNvSpPr/>
              <p:nvPr/>
            </p:nvSpPr>
            <p:spPr bwMode="auto">
              <a:xfrm>
                <a:off x="4439" y="826"/>
                <a:ext cx="705" cy="172"/>
              </a:xfrm>
              <a:custGeom>
                <a:avLst/>
                <a:gdLst>
                  <a:gd name="T0" fmla="*/ 0 w 705"/>
                  <a:gd name="T1" fmla="*/ 168 h 172"/>
                  <a:gd name="T2" fmla="*/ 703 w 705"/>
                  <a:gd name="T3" fmla="*/ 0 h 172"/>
                  <a:gd name="T4" fmla="*/ 705 w 705"/>
                  <a:gd name="T5" fmla="*/ 4 h 172"/>
                  <a:gd name="T6" fmla="*/ 2 w 705"/>
                  <a:gd name="T7" fmla="*/ 172 h 172"/>
                  <a:gd name="T8" fmla="*/ 0 w 705"/>
                  <a:gd name="T9" fmla="*/ 16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5" h="172">
                    <a:moveTo>
                      <a:pt x="0" y="168"/>
                    </a:moveTo>
                    <a:lnTo>
                      <a:pt x="703" y="0"/>
                    </a:lnTo>
                    <a:lnTo>
                      <a:pt x="705" y="4"/>
                    </a:lnTo>
                    <a:lnTo>
                      <a:pt x="2" y="172"/>
                    </a:lnTo>
                    <a:lnTo>
                      <a:pt x="0" y="168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0" name="iṧlíďè">
                <a:extLst>
                  <a:ext uri="{FF2B5EF4-FFF2-40B4-BE49-F238E27FC236}">
                    <a16:creationId xmlns:a16="http://schemas.microsoft.com/office/drawing/2014/main" id="{ACE8BD41-0693-4C94-BDBB-D22C4531AC70}"/>
                  </a:ext>
                </a:extLst>
              </p:cNvPr>
              <p:cNvSpPr/>
              <p:nvPr/>
            </p:nvSpPr>
            <p:spPr bwMode="auto">
              <a:xfrm>
                <a:off x="4425" y="766"/>
                <a:ext cx="705" cy="172"/>
              </a:xfrm>
              <a:custGeom>
                <a:avLst/>
                <a:gdLst>
                  <a:gd name="T0" fmla="*/ 0 w 705"/>
                  <a:gd name="T1" fmla="*/ 168 h 172"/>
                  <a:gd name="T2" fmla="*/ 703 w 705"/>
                  <a:gd name="T3" fmla="*/ 0 h 172"/>
                  <a:gd name="T4" fmla="*/ 705 w 705"/>
                  <a:gd name="T5" fmla="*/ 4 h 172"/>
                  <a:gd name="T6" fmla="*/ 2 w 705"/>
                  <a:gd name="T7" fmla="*/ 172 h 172"/>
                  <a:gd name="T8" fmla="*/ 0 w 705"/>
                  <a:gd name="T9" fmla="*/ 16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5" h="172">
                    <a:moveTo>
                      <a:pt x="0" y="168"/>
                    </a:moveTo>
                    <a:lnTo>
                      <a:pt x="703" y="0"/>
                    </a:lnTo>
                    <a:lnTo>
                      <a:pt x="705" y="4"/>
                    </a:lnTo>
                    <a:lnTo>
                      <a:pt x="2" y="172"/>
                    </a:lnTo>
                    <a:lnTo>
                      <a:pt x="0" y="168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1" name="íšḻíde">
                <a:extLst>
                  <a:ext uri="{FF2B5EF4-FFF2-40B4-BE49-F238E27FC236}">
                    <a16:creationId xmlns:a16="http://schemas.microsoft.com/office/drawing/2014/main" id="{B5A659DE-4299-4CF9-8434-939CCEF835AE}"/>
                  </a:ext>
                </a:extLst>
              </p:cNvPr>
              <p:cNvSpPr/>
              <p:nvPr/>
            </p:nvSpPr>
            <p:spPr bwMode="auto">
              <a:xfrm>
                <a:off x="4410" y="705"/>
                <a:ext cx="705" cy="175"/>
              </a:xfrm>
              <a:custGeom>
                <a:avLst/>
                <a:gdLst>
                  <a:gd name="T0" fmla="*/ 0 w 705"/>
                  <a:gd name="T1" fmla="*/ 168 h 175"/>
                  <a:gd name="T2" fmla="*/ 703 w 705"/>
                  <a:gd name="T3" fmla="*/ 0 h 175"/>
                  <a:gd name="T4" fmla="*/ 705 w 705"/>
                  <a:gd name="T5" fmla="*/ 5 h 175"/>
                  <a:gd name="T6" fmla="*/ 2 w 705"/>
                  <a:gd name="T7" fmla="*/ 175 h 175"/>
                  <a:gd name="T8" fmla="*/ 0 w 705"/>
                  <a:gd name="T9" fmla="*/ 168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5" h="175">
                    <a:moveTo>
                      <a:pt x="0" y="168"/>
                    </a:moveTo>
                    <a:lnTo>
                      <a:pt x="703" y="0"/>
                    </a:lnTo>
                    <a:lnTo>
                      <a:pt x="705" y="5"/>
                    </a:lnTo>
                    <a:lnTo>
                      <a:pt x="2" y="175"/>
                    </a:lnTo>
                    <a:lnTo>
                      <a:pt x="0" y="168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2" name="iṧľíḍê">
                <a:extLst>
                  <a:ext uri="{FF2B5EF4-FFF2-40B4-BE49-F238E27FC236}">
                    <a16:creationId xmlns:a16="http://schemas.microsoft.com/office/drawing/2014/main" id="{E0CBE6E1-3622-4626-84B5-506FBBA812FB}"/>
                  </a:ext>
                </a:extLst>
              </p:cNvPr>
              <p:cNvSpPr/>
              <p:nvPr/>
            </p:nvSpPr>
            <p:spPr bwMode="auto">
              <a:xfrm>
                <a:off x="4396" y="645"/>
                <a:ext cx="705" cy="175"/>
              </a:xfrm>
              <a:custGeom>
                <a:avLst/>
                <a:gdLst>
                  <a:gd name="T0" fmla="*/ 0 w 705"/>
                  <a:gd name="T1" fmla="*/ 170 h 175"/>
                  <a:gd name="T2" fmla="*/ 703 w 705"/>
                  <a:gd name="T3" fmla="*/ 0 h 175"/>
                  <a:gd name="T4" fmla="*/ 705 w 705"/>
                  <a:gd name="T5" fmla="*/ 6 h 175"/>
                  <a:gd name="T6" fmla="*/ 2 w 705"/>
                  <a:gd name="T7" fmla="*/ 175 h 175"/>
                  <a:gd name="T8" fmla="*/ 0 w 705"/>
                  <a:gd name="T9" fmla="*/ 170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5" h="175">
                    <a:moveTo>
                      <a:pt x="0" y="170"/>
                    </a:moveTo>
                    <a:lnTo>
                      <a:pt x="703" y="0"/>
                    </a:lnTo>
                    <a:lnTo>
                      <a:pt x="705" y="6"/>
                    </a:lnTo>
                    <a:lnTo>
                      <a:pt x="2" y="175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3" name="îSļíďè">
                <a:extLst>
                  <a:ext uri="{FF2B5EF4-FFF2-40B4-BE49-F238E27FC236}">
                    <a16:creationId xmlns:a16="http://schemas.microsoft.com/office/drawing/2014/main" id="{D2D8D455-9368-4053-A4BA-E4A43C5ACE30}"/>
                  </a:ext>
                </a:extLst>
              </p:cNvPr>
              <p:cNvSpPr/>
              <p:nvPr/>
            </p:nvSpPr>
            <p:spPr bwMode="auto">
              <a:xfrm>
                <a:off x="4383" y="587"/>
                <a:ext cx="703" cy="172"/>
              </a:xfrm>
              <a:custGeom>
                <a:avLst/>
                <a:gdLst>
                  <a:gd name="T0" fmla="*/ 0 w 703"/>
                  <a:gd name="T1" fmla="*/ 168 h 172"/>
                  <a:gd name="T2" fmla="*/ 701 w 703"/>
                  <a:gd name="T3" fmla="*/ 0 h 172"/>
                  <a:gd name="T4" fmla="*/ 703 w 703"/>
                  <a:gd name="T5" fmla="*/ 4 h 172"/>
                  <a:gd name="T6" fmla="*/ 0 w 703"/>
                  <a:gd name="T7" fmla="*/ 172 h 172"/>
                  <a:gd name="T8" fmla="*/ 0 w 703"/>
                  <a:gd name="T9" fmla="*/ 16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3" h="172">
                    <a:moveTo>
                      <a:pt x="0" y="168"/>
                    </a:moveTo>
                    <a:lnTo>
                      <a:pt x="701" y="0"/>
                    </a:lnTo>
                    <a:lnTo>
                      <a:pt x="703" y="4"/>
                    </a:lnTo>
                    <a:lnTo>
                      <a:pt x="0" y="172"/>
                    </a:lnTo>
                    <a:lnTo>
                      <a:pt x="0" y="168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4" name="îṥļîḍè">
                <a:extLst>
                  <a:ext uri="{FF2B5EF4-FFF2-40B4-BE49-F238E27FC236}">
                    <a16:creationId xmlns:a16="http://schemas.microsoft.com/office/drawing/2014/main" id="{7B072E5B-AA44-4E38-96BD-72DB384D8DA5}"/>
                  </a:ext>
                </a:extLst>
              </p:cNvPr>
              <p:cNvSpPr/>
              <p:nvPr/>
            </p:nvSpPr>
            <p:spPr bwMode="auto">
              <a:xfrm>
                <a:off x="4369" y="527"/>
                <a:ext cx="703" cy="172"/>
              </a:xfrm>
              <a:custGeom>
                <a:avLst/>
                <a:gdLst>
                  <a:gd name="T0" fmla="*/ 0 w 703"/>
                  <a:gd name="T1" fmla="*/ 168 h 172"/>
                  <a:gd name="T2" fmla="*/ 703 w 703"/>
                  <a:gd name="T3" fmla="*/ 0 h 172"/>
                  <a:gd name="T4" fmla="*/ 703 w 703"/>
                  <a:gd name="T5" fmla="*/ 4 h 172"/>
                  <a:gd name="T6" fmla="*/ 0 w 703"/>
                  <a:gd name="T7" fmla="*/ 172 h 172"/>
                  <a:gd name="T8" fmla="*/ 0 w 703"/>
                  <a:gd name="T9" fmla="*/ 168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3" h="172">
                    <a:moveTo>
                      <a:pt x="0" y="168"/>
                    </a:moveTo>
                    <a:lnTo>
                      <a:pt x="703" y="0"/>
                    </a:lnTo>
                    <a:lnTo>
                      <a:pt x="703" y="4"/>
                    </a:lnTo>
                    <a:lnTo>
                      <a:pt x="0" y="172"/>
                    </a:lnTo>
                    <a:lnTo>
                      <a:pt x="0" y="168"/>
                    </a:lnTo>
                    <a:close/>
                  </a:path>
                </a:pathLst>
              </a:custGeom>
              <a:solidFill>
                <a:srgbClr val="CACA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5" name="îSľîďé">
                <a:extLst>
                  <a:ext uri="{FF2B5EF4-FFF2-40B4-BE49-F238E27FC236}">
                    <a16:creationId xmlns:a16="http://schemas.microsoft.com/office/drawing/2014/main" id="{D4041A7B-B150-44F3-AED2-B18A47A52F63}"/>
                  </a:ext>
                </a:extLst>
              </p:cNvPr>
              <p:cNvSpPr/>
              <p:nvPr/>
            </p:nvSpPr>
            <p:spPr bwMode="auto">
              <a:xfrm>
                <a:off x="4356" y="666"/>
                <a:ext cx="278" cy="1139"/>
              </a:xfrm>
              <a:custGeom>
                <a:avLst/>
                <a:gdLst>
                  <a:gd name="T0" fmla="*/ 272 w 278"/>
                  <a:gd name="T1" fmla="*/ 1139 h 1139"/>
                  <a:gd name="T2" fmla="*/ 278 w 278"/>
                  <a:gd name="T3" fmla="*/ 1137 h 1139"/>
                  <a:gd name="T4" fmla="*/ 5 w 278"/>
                  <a:gd name="T5" fmla="*/ 0 h 1139"/>
                  <a:gd name="T6" fmla="*/ 0 w 278"/>
                  <a:gd name="T7" fmla="*/ 0 h 1139"/>
                  <a:gd name="T8" fmla="*/ 272 w 278"/>
                  <a:gd name="T9" fmla="*/ 1139 h 1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8" h="1139">
                    <a:moveTo>
                      <a:pt x="272" y="1139"/>
                    </a:moveTo>
                    <a:lnTo>
                      <a:pt x="278" y="1137"/>
                    </a:lnTo>
                    <a:lnTo>
                      <a:pt x="5" y="0"/>
                    </a:lnTo>
                    <a:lnTo>
                      <a:pt x="0" y="0"/>
                    </a:lnTo>
                    <a:lnTo>
                      <a:pt x="272" y="1139"/>
                    </a:lnTo>
                    <a:close/>
                  </a:path>
                </a:pathLst>
              </a:custGeom>
              <a:solidFill>
                <a:srgbClr val="2D688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6" name="isļîḑé">
                <a:extLst>
                  <a:ext uri="{FF2B5EF4-FFF2-40B4-BE49-F238E27FC236}">
                    <a16:creationId xmlns:a16="http://schemas.microsoft.com/office/drawing/2014/main" id="{CC12228D-1822-4348-91AB-8063BA90EC62}"/>
                  </a:ext>
                </a:extLst>
              </p:cNvPr>
              <p:cNvSpPr/>
              <p:nvPr/>
            </p:nvSpPr>
            <p:spPr bwMode="auto">
              <a:xfrm>
                <a:off x="5236" y="597"/>
                <a:ext cx="180" cy="283"/>
              </a:xfrm>
              <a:custGeom>
                <a:avLst/>
                <a:gdLst>
                  <a:gd name="T0" fmla="*/ 61 w 87"/>
                  <a:gd name="T1" fmla="*/ 111 h 136"/>
                  <a:gd name="T2" fmla="*/ 24 w 87"/>
                  <a:gd name="T3" fmla="*/ 131 h 136"/>
                  <a:gd name="T4" fmla="*/ 5 w 87"/>
                  <a:gd name="T5" fmla="*/ 94 h 136"/>
                  <a:gd name="T6" fmla="*/ 26 w 87"/>
                  <a:gd name="T7" fmla="*/ 25 h 136"/>
                  <a:gd name="T8" fmla="*/ 63 w 87"/>
                  <a:gd name="T9" fmla="*/ 5 h 136"/>
                  <a:gd name="T10" fmla="*/ 82 w 87"/>
                  <a:gd name="T11" fmla="*/ 42 h 136"/>
                  <a:gd name="T12" fmla="*/ 61 w 87"/>
                  <a:gd name="T13" fmla="*/ 11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136">
                    <a:moveTo>
                      <a:pt x="61" y="111"/>
                    </a:moveTo>
                    <a:cubicBezTo>
                      <a:pt x="56" y="127"/>
                      <a:pt x="40" y="136"/>
                      <a:pt x="24" y="131"/>
                    </a:cubicBezTo>
                    <a:cubicBezTo>
                      <a:pt x="9" y="126"/>
                      <a:pt x="0" y="109"/>
                      <a:pt x="5" y="94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31" y="9"/>
                      <a:pt x="47" y="0"/>
                      <a:pt x="63" y="5"/>
                    </a:cubicBezTo>
                    <a:cubicBezTo>
                      <a:pt x="78" y="10"/>
                      <a:pt x="87" y="27"/>
                      <a:pt x="82" y="42"/>
                    </a:cubicBezTo>
                    <a:lnTo>
                      <a:pt x="61" y="111"/>
                    </a:lnTo>
                    <a:close/>
                  </a:path>
                </a:pathLst>
              </a:custGeom>
              <a:solidFill>
                <a:srgbClr val="BF27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7" name="îşľîḍe">
                <a:extLst>
                  <a:ext uri="{FF2B5EF4-FFF2-40B4-BE49-F238E27FC236}">
                    <a16:creationId xmlns:a16="http://schemas.microsoft.com/office/drawing/2014/main" id="{7DD97965-377E-4B1E-99C2-FE6A3113E191}"/>
                  </a:ext>
                </a:extLst>
              </p:cNvPr>
              <p:cNvSpPr/>
              <p:nvPr/>
            </p:nvSpPr>
            <p:spPr bwMode="auto">
              <a:xfrm>
                <a:off x="5273" y="606"/>
                <a:ext cx="143" cy="274"/>
              </a:xfrm>
              <a:custGeom>
                <a:avLst/>
                <a:gdLst>
                  <a:gd name="T0" fmla="*/ 45 w 69"/>
                  <a:gd name="T1" fmla="*/ 1 h 132"/>
                  <a:gd name="T2" fmla="*/ 39 w 69"/>
                  <a:gd name="T3" fmla="*/ 0 h 132"/>
                  <a:gd name="T4" fmla="*/ 0 w 69"/>
                  <a:gd name="T5" fmla="*/ 124 h 132"/>
                  <a:gd name="T6" fmla="*/ 6 w 69"/>
                  <a:gd name="T7" fmla="*/ 127 h 132"/>
                  <a:gd name="T8" fmla="*/ 43 w 69"/>
                  <a:gd name="T9" fmla="*/ 107 h 132"/>
                  <a:gd name="T10" fmla="*/ 64 w 69"/>
                  <a:gd name="T11" fmla="*/ 38 h 132"/>
                  <a:gd name="T12" fmla="*/ 45 w 69"/>
                  <a:gd name="T13" fmla="*/ 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9" h="132">
                    <a:moveTo>
                      <a:pt x="45" y="1"/>
                    </a:moveTo>
                    <a:cubicBezTo>
                      <a:pt x="43" y="1"/>
                      <a:pt x="41" y="0"/>
                      <a:pt x="39" y="0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2" y="125"/>
                      <a:pt x="4" y="126"/>
                      <a:pt x="6" y="127"/>
                    </a:cubicBezTo>
                    <a:cubicBezTo>
                      <a:pt x="22" y="132"/>
                      <a:pt x="38" y="123"/>
                      <a:pt x="43" y="107"/>
                    </a:cubicBezTo>
                    <a:cubicBezTo>
                      <a:pt x="64" y="38"/>
                      <a:pt x="64" y="38"/>
                      <a:pt x="64" y="38"/>
                    </a:cubicBezTo>
                    <a:cubicBezTo>
                      <a:pt x="69" y="23"/>
                      <a:pt x="60" y="6"/>
                      <a:pt x="45" y="1"/>
                    </a:cubicBezTo>
                    <a:close/>
                  </a:path>
                </a:pathLst>
              </a:custGeom>
              <a:solidFill>
                <a:srgbClr val="A321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8" name="iṡḷïḋê">
                <a:extLst>
                  <a:ext uri="{FF2B5EF4-FFF2-40B4-BE49-F238E27FC236}">
                    <a16:creationId xmlns:a16="http://schemas.microsoft.com/office/drawing/2014/main" id="{3F2E77CD-3855-4044-9122-E8FAF628AA5E}"/>
                  </a:ext>
                </a:extLst>
              </p:cNvPr>
              <p:cNvSpPr/>
              <p:nvPr/>
            </p:nvSpPr>
            <p:spPr bwMode="auto">
              <a:xfrm>
                <a:off x="5323" y="629"/>
                <a:ext cx="89" cy="240"/>
              </a:xfrm>
              <a:custGeom>
                <a:avLst/>
                <a:gdLst>
                  <a:gd name="T0" fmla="*/ 35 w 43"/>
                  <a:gd name="T1" fmla="*/ 0 h 116"/>
                  <a:gd name="T2" fmla="*/ 0 w 43"/>
                  <a:gd name="T3" fmla="*/ 116 h 116"/>
                  <a:gd name="T4" fmla="*/ 19 w 43"/>
                  <a:gd name="T5" fmla="*/ 96 h 116"/>
                  <a:gd name="T6" fmla="*/ 40 w 43"/>
                  <a:gd name="T7" fmla="*/ 27 h 116"/>
                  <a:gd name="T8" fmla="*/ 35 w 43"/>
                  <a:gd name="T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116">
                    <a:moveTo>
                      <a:pt x="35" y="0"/>
                    </a:moveTo>
                    <a:cubicBezTo>
                      <a:pt x="0" y="116"/>
                      <a:pt x="0" y="116"/>
                      <a:pt x="0" y="116"/>
                    </a:cubicBezTo>
                    <a:cubicBezTo>
                      <a:pt x="9" y="113"/>
                      <a:pt x="16" y="106"/>
                      <a:pt x="19" y="96"/>
                    </a:cubicBezTo>
                    <a:cubicBezTo>
                      <a:pt x="40" y="27"/>
                      <a:pt x="40" y="27"/>
                      <a:pt x="40" y="27"/>
                    </a:cubicBezTo>
                    <a:cubicBezTo>
                      <a:pt x="43" y="17"/>
                      <a:pt x="41" y="7"/>
                      <a:pt x="35" y="0"/>
                    </a:cubicBezTo>
                    <a:close/>
                  </a:path>
                </a:pathLst>
              </a:custGeom>
              <a:solidFill>
                <a:srgbClr val="8A1C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9" name="íṧḻïḑè">
                <a:extLst>
                  <a:ext uri="{FF2B5EF4-FFF2-40B4-BE49-F238E27FC236}">
                    <a16:creationId xmlns:a16="http://schemas.microsoft.com/office/drawing/2014/main" id="{D5849616-0B47-43E7-87AE-AA5EB1BE3CB6}"/>
                  </a:ext>
                </a:extLst>
              </p:cNvPr>
              <p:cNvSpPr/>
              <p:nvPr/>
            </p:nvSpPr>
            <p:spPr bwMode="auto">
              <a:xfrm>
                <a:off x="4983" y="755"/>
                <a:ext cx="392" cy="930"/>
              </a:xfrm>
              <a:custGeom>
                <a:avLst/>
                <a:gdLst>
                  <a:gd name="T0" fmla="*/ 116 w 392"/>
                  <a:gd name="T1" fmla="*/ 930 h 930"/>
                  <a:gd name="T2" fmla="*/ 0 w 392"/>
                  <a:gd name="T3" fmla="*/ 895 h 930"/>
                  <a:gd name="T4" fmla="*/ 273 w 392"/>
                  <a:gd name="T5" fmla="*/ 0 h 930"/>
                  <a:gd name="T6" fmla="*/ 392 w 392"/>
                  <a:gd name="T7" fmla="*/ 35 h 930"/>
                  <a:gd name="T8" fmla="*/ 116 w 392"/>
                  <a:gd name="T9" fmla="*/ 930 h 9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2" h="930">
                    <a:moveTo>
                      <a:pt x="116" y="930"/>
                    </a:moveTo>
                    <a:lnTo>
                      <a:pt x="0" y="895"/>
                    </a:lnTo>
                    <a:lnTo>
                      <a:pt x="273" y="0"/>
                    </a:lnTo>
                    <a:lnTo>
                      <a:pt x="392" y="35"/>
                    </a:lnTo>
                    <a:lnTo>
                      <a:pt x="116" y="930"/>
                    </a:lnTo>
                    <a:close/>
                  </a:path>
                </a:pathLst>
              </a:custGeom>
              <a:solidFill>
                <a:srgbClr val="00C5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0" name="ïŝļíḑê">
                <a:extLst>
                  <a:ext uri="{FF2B5EF4-FFF2-40B4-BE49-F238E27FC236}">
                    <a16:creationId xmlns:a16="http://schemas.microsoft.com/office/drawing/2014/main" id="{89B28C5D-CAAA-457F-A753-BAFDBF560CAF}"/>
                  </a:ext>
                </a:extLst>
              </p:cNvPr>
              <p:cNvSpPr/>
              <p:nvPr/>
            </p:nvSpPr>
            <p:spPr bwMode="auto">
              <a:xfrm>
                <a:off x="4983" y="755"/>
                <a:ext cx="392" cy="930"/>
              </a:xfrm>
              <a:custGeom>
                <a:avLst/>
                <a:gdLst>
                  <a:gd name="T0" fmla="*/ 116 w 392"/>
                  <a:gd name="T1" fmla="*/ 930 h 930"/>
                  <a:gd name="T2" fmla="*/ 0 w 392"/>
                  <a:gd name="T3" fmla="*/ 895 h 930"/>
                  <a:gd name="T4" fmla="*/ 273 w 392"/>
                  <a:gd name="T5" fmla="*/ 0 h 930"/>
                  <a:gd name="T6" fmla="*/ 392 w 392"/>
                  <a:gd name="T7" fmla="*/ 35 h 930"/>
                  <a:gd name="T8" fmla="*/ 116 w 392"/>
                  <a:gd name="T9" fmla="*/ 930 h 9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2" h="930">
                    <a:moveTo>
                      <a:pt x="116" y="930"/>
                    </a:moveTo>
                    <a:lnTo>
                      <a:pt x="0" y="895"/>
                    </a:lnTo>
                    <a:lnTo>
                      <a:pt x="273" y="0"/>
                    </a:lnTo>
                    <a:lnTo>
                      <a:pt x="392" y="35"/>
                    </a:lnTo>
                    <a:lnTo>
                      <a:pt x="116" y="93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1" name="îṣḻïḋè">
                <a:extLst>
                  <a:ext uri="{FF2B5EF4-FFF2-40B4-BE49-F238E27FC236}">
                    <a16:creationId xmlns:a16="http://schemas.microsoft.com/office/drawing/2014/main" id="{D00429BF-3550-4526-B843-8A9017B19893}"/>
                  </a:ext>
                </a:extLst>
              </p:cNvPr>
              <p:cNvSpPr/>
              <p:nvPr/>
            </p:nvSpPr>
            <p:spPr bwMode="auto">
              <a:xfrm>
                <a:off x="5028" y="770"/>
                <a:ext cx="347" cy="915"/>
              </a:xfrm>
              <a:custGeom>
                <a:avLst/>
                <a:gdLst>
                  <a:gd name="T0" fmla="*/ 274 w 347"/>
                  <a:gd name="T1" fmla="*/ 0 h 915"/>
                  <a:gd name="T2" fmla="*/ 0 w 347"/>
                  <a:gd name="T3" fmla="*/ 892 h 915"/>
                  <a:gd name="T4" fmla="*/ 71 w 347"/>
                  <a:gd name="T5" fmla="*/ 915 h 915"/>
                  <a:gd name="T6" fmla="*/ 347 w 347"/>
                  <a:gd name="T7" fmla="*/ 20 h 915"/>
                  <a:gd name="T8" fmla="*/ 274 w 347"/>
                  <a:gd name="T9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915">
                    <a:moveTo>
                      <a:pt x="274" y="0"/>
                    </a:moveTo>
                    <a:lnTo>
                      <a:pt x="0" y="892"/>
                    </a:lnTo>
                    <a:lnTo>
                      <a:pt x="71" y="915"/>
                    </a:lnTo>
                    <a:lnTo>
                      <a:pt x="347" y="20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rgbClr val="00ABA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2" name="íSľiḓê">
                <a:extLst>
                  <a:ext uri="{FF2B5EF4-FFF2-40B4-BE49-F238E27FC236}">
                    <a16:creationId xmlns:a16="http://schemas.microsoft.com/office/drawing/2014/main" id="{E9DB6BE9-6D3F-4355-89F1-56C7196A2E1D}"/>
                  </a:ext>
                </a:extLst>
              </p:cNvPr>
              <p:cNvSpPr/>
              <p:nvPr/>
            </p:nvSpPr>
            <p:spPr bwMode="auto">
              <a:xfrm>
                <a:off x="5028" y="770"/>
                <a:ext cx="347" cy="915"/>
              </a:xfrm>
              <a:custGeom>
                <a:avLst/>
                <a:gdLst>
                  <a:gd name="T0" fmla="*/ 274 w 347"/>
                  <a:gd name="T1" fmla="*/ 0 h 915"/>
                  <a:gd name="T2" fmla="*/ 0 w 347"/>
                  <a:gd name="T3" fmla="*/ 892 h 915"/>
                  <a:gd name="T4" fmla="*/ 71 w 347"/>
                  <a:gd name="T5" fmla="*/ 915 h 915"/>
                  <a:gd name="T6" fmla="*/ 347 w 347"/>
                  <a:gd name="T7" fmla="*/ 20 h 915"/>
                  <a:gd name="T8" fmla="*/ 274 w 347"/>
                  <a:gd name="T9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915">
                    <a:moveTo>
                      <a:pt x="274" y="0"/>
                    </a:moveTo>
                    <a:lnTo>
                      <a:pt x="0" y="892"/>
                    </a:lnTo>
                    <a:lnTo>
                      <a:pt x="71" y="915"/>
                    </a:lnTo>
                    <a:lnTo>
                      <a:pt x="347" y="20"/>
                    </a:lnTo>
                    <a:lnTo>
                      <a:pt x="27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3" name="ïS1íḍê">
                <a:extLst>
                  <a:ext uri="{FF2B5EF4-FFF2-40B4-BE49-F238E27FC236}">
                    <a16:creationId xmlns:a16="http://schemas.microsoft.com/office/drawing/2014/main" id="{12BA1887-FA77-476D-B784-4A93F9890D44}"/>
                  </a:ext>
                </a:extLst>
              </p:cNvPr>
              <p:cNvSpPr/>
              <p:nvPr/>
            </p:nvSpPr>
            <p:spPr bwMode="auto">
              <a:xfrm>
                <a:off x="5074" y="782"/>
                <a:ext cx="301" cy="903"/>
              </a:xfrm>
              <a:custGeom>
                <a:avLst/>
                <a:gdLst>
                  <a:gd name="T0" fmla="*/ 274 w 301"/>
                  <a:gd name="T1" fmla="*/ 0 h 903"/>
                  <a:gd name="T2" fmla="*/ 0 w 301"/>
                  <a:gd name="T3" fmla="*/ 894 h 903"/>
                  <a:gd name="T4" fmla="*/ 25 w 301"/>
                  <a:gd name="T5" fmla="*/ 903 h 903"/>
                  <a:gd name="T6" fmla="*/ 301 w 301"/>
                  <a:gd name="T7" fmla="*/ 8 h 903"/>
                  <a:gd name="T8" fmla="*/ 274 w 301"/>
                  <a:gd name="T9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1" h="903">
                    <a:moveTo>
                      <a:pt x="274" y="0"/>
                    </a:moveTo>
                    <a:lnTo>
                      <a:pt x="0" y="894"/>
                    </a:lnTo>
                    <a:lnTo>
                      <a:pt x="25" y="903"/>
                    </a:lnTo>
                    <a:lnTo>
                      <a:pt x="301" y="8"/>
                    </a:lnTo>
                    <a:lnTo>
                      <a:pt x="274" y="0"/>
                    </a:lnTo>
                    <a:close/>
                  </a:path>
                </a:pathLst>
              </a:custGeom>
              <a:solidFill>
                <a:srgbClr val="0091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4" name="îŝḷîde">
                <a:extLst>
                  <a:ext uri="{FF2B5EF4-FFF2-40B4-BE49-F238E27FC236}">
                    <a16:creationId xmlns:a16="http://schemas.microsoft.com/office/drawing/2014/main" id="{29566A0A-2ACB-454E-BE9A-3E347C975B3A}"/>
                  </a:ext>
                </a:extLst>
              </p:cNvPr>
              <p:cNvSpPr/>
              <p:nvPr/>
            </p:nvSpPr>
            <p:spPr bwMode="auto">
              <a:xfrm>
                <a:off x="5074" y="782"/>
                <a:ext cx="301" cy="903"/>
              </a:xfrm>
              <a:custGeom>
                <a:avLst/>
                <a:gdLst>
                  <a:gd name="T0" fmla="*/ 274 w 301"/>
                  <a:gd name="T1" fmla="*/ 0 h 903"/>
                  <a:gd name="T2" fmla="*/ 0 w 301"/>
                  <a:gd name="T3" fmla="*/ 894 h 903"/>
                  <a:gd name="T4" fmla="*/ 25 w 301"/>
                  <a:gd name="T5" fmla="*/ 903 h 903"/>
                  <a:gd name="T6" fmla="*/ 301 w 301"/>
                  <a:gd name="T7" fmla="*/ 8 h 903"/>
                  <a:gd name="T8" fmla="*/ 274 w 301"/>
                  <a:gd name="T9" fmla="*/ 0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1" h="903">
                    <a:moveTo>
                      <a:pt x="274" y="0"/>
                    </a:moveTo>
                    <a:lnTo>
                      <a:pt x="0" y="894"/>
                    </a:lnTo>
                    <a:lnTo>
                      <a:pt x="25" y="903"/>
                    </a:lnTo>
                    <a:lnTo>
                      <a:pt x="301" y="8"/>
                    </a:lnTo>
                    <a:lnTo>
                      <a:pt x="27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5" name="îṩľiḓê">
                <a:extLst>
                  <a:ext uri="{FF2B5EF4-FFF2-40B4-BE49-F238E27FC236}">
                    <a16:creationId xmlns:a16="http://schemas.microsoft.com/office/drawing/2014/main" id="{92150C04-418A-4A4D-9D0C-C5FAE4ABDC6D}"/>
                  </a:ext>
                </a:extLst>
              </p:cNvPr>
              <p:cNvSpPr/>
              <p:nvPr/>
            </p:nvSpPr>
            <p:spPr bwMode="auto">
              <a:xfrm>
                <a:off x="4983" y="1650"/>
                <a:ext cx="116" cy="166"/>
              </a:xfrm>
              <a:custGeom>
                <a:avLst/>
                <a:gdLst>
                  <a:gd name="T0" fmla="*/ 116 w 116"/>
                  <a:gd name="T1" fmla="*/ 35 h 166"/>
                  <a:gd name="T2" fmla="*/ 12 w 116"/>
                  <a:gd name="T3" fmla="*/ 166 h 166"/>
                  <a:gd name="T4" fmla="*/ 0 w 116"/>
                  <a:gd name="T5" fmla="*/ 0 h 166"/>
                  <a:gd name="T6" fmla="*/ 116 w 116"/>
                  <a:gd name="T7" fmla="*/ 35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6" h="166">
                    <a:moveTo>
                      <a:pt x="116" y="35"/>
                    </a:moveTo>
                    <a:lnTo>
                      <a:pt x="12" y="166"/>
                    </a:lnTo>
                    <a:lnTo>
                      <a:pt x="0" y="0"/>
                    </a:lnTo>
                    <a:lnTo>
                      <a:pt x="116" y="35"/>
                    </a:lnTo>
                    <a:close/>
                  </a:path>
                </a:pathLst>
              </a:custGeom>
              <a:solidFill>
                <a:srgbClr val="F9D5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6" name="i$ľíďê">
                <a:extLst>
                  <a:ext uri="{FF2B5EF4-FFF2-40B4-BE49-F238E27FC236}">
                    <a16:creationId xmlns:a16="http://schemas.microsoft.com/office/drawing/2014/main" id="{A6E66230-C9E8-4E73-9C76-F805908115DF}"/>
                  </a:ext>
                </a:extLst>
              </p:cNvPr>
              <p:cNvSpPr/>
              <p:nvPr/>
            </p:nvSpPr>
            <p:spPr bwMode="auto">
              <a:xfrm>
                <a:off x="4983" y="1650"/>
                <a:ext cx="116" cy="166"/>
              </a:xfrm>
              <a:custGeom>
                <a:avLst/>
                <a:gdLst>
                  <a:gd name="T0" fmla="*/ 116 w 116"/>
                  <a:gd name="T1" fmla="*/ 35 h 166"/>
                  <a:gd name="T2" fmla="*/ 12 w 116"/>
                  <a:gd name="T3" fmla="*/ 166 h 166"/>
                  <a:gd name="T4" fmla="*/ 0 w 116"/>
                  <a:gd name="T5" fmla="*/ 0 h 166"/>
                  <a:gd name="T6" fmla="*/ 116 w 116"/>
                  <a:gd name="T7" fmla="*/ 35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6" h="166">
                    <a:moveTo>
                      <a:pt x="116" y="35"/>
                    </a:moveTo>
                    <a:lnTo>
                      <a:pt x="12" y="166"/>
                    </a:lnTo>
                    <a:lnTo>
                      <a:pt x="0" y="0"/>
                    </a:lnTo>
                    <a:lnTo>
                      <a:pt x="116" y="3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7" name="íṡ1íḓè">
                <a:extLst>
                  <a:ext uri="{FF2B5EF4-FFF2-40B4-BE49-F238E27FC236}">
                    <a16:creationId xmlns:a16="http://schemas.microsoft.com/office/drawing/2014/main" id="{F7DDCE3A-4633-4891-B8E7-A883738A45BE}"/>
                  </a:ext>
                </a:extLst>
              </p:cNvPr>
              <p:cNvSpPr/>
              <p:nvPr/>
            </p:nvSpPr>
            <p:spPr bwMode="auto">
              <a:xfrm>
                <a:off x="4991" y="1772"/>
                <a:ext cx="31" cy="44"/>
              </a:xfrm>
              <a:custGeom>
                <a:avLst/>
                <a:gdLst>
                  <a:gd name="T0" fmla="*/ 0 w 31"/>
                  <a:gd name="T1" fmla="*/ 0 h 44"/>
                  <a:gd name="T2" fmla="*/ 4 w 31"/>
                  <a:gd name="T3" fmla="*/ 44 h 44"/>
                  <a:gd name="T4" fmla="*/ 31 w 31"/>
                  <a:gd name="T5" fmla="*/ 10 h 44"/>
                  <a:gd name="T6" fmla="*/ 0 w 31"/>
                  <a:gd name="T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44">
                    <a:moveTo>
                      <a:pt x="0" y="0"/>
                    </a:moveTo>
                    <a:lnTo>
                      <a:pt x="4" y="44"/>
                    </a:lnTo>
                    <a:lnTo>
                      <a:pt x="31" y="1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8" name="íśḻiḓé">
                <a:extLst>
                  <a:ext uri="{FF2B5EF4-FFF2-40B4-BE49-F238E27FC236}">
                    <a16:creationId xmlns:a16="http://schemas.microsoft.com/office/drawing/2014/main" id="{02E68BC9-C86E-4969-8CFC-A1F01BB4C2AB}"/>
                  </a:ext>
                </a:extLst>
              </p:cNvPr>
              <p:cNvSpPr/>
              <p:nvPr/>
            </p:nvSpPr>
            <p:spPr bwMode="auto">
              <a:xfrm>
                <a:off x="4991" y="1772"/>
                <a:ext cx="31" cy="44"/>
              </a:xfrm>
              <a:custGeom>
                <a:avLst/>
                <a:gdLst>
                  <a:gd name="T0" fmla="*/ 0 w 31"/>
                  <a:gd name="T1" fmla="*/ 0 h 44"/>
                  <a:gd name="T2" fmla="*/ 4 w 31"/>
                  <a:gd name="T3" fmla="*/ 44 h 44"/>
                  <a:gd name="T4" fmla="*/ 31 w 31"/>
                  <a:gd name="T5" fmla="*/ 10 h 44"/>
                  <a:gd name="T6" fmla="*/ 0 w 31"/>
                  <a:gd name="T7" fmla="*/ 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44">
                    <a:moveTo>
                      <a:pt x="0" y="0"/>
                    </a:moveTo>
                    <a:lnTo>
                      <a:pt x="4" y="44"/>
                    </a:lnTo>
                    <a:lnTo>
                      <a:pt x="31" y="1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9" name="íṡlîḓê">
                <a:extLst>
                  <a:ext uri="{FF2B5EF4-FFF2-40B4-BE49-F238E27FC236}">
                    <a16:creationId xmlns:a16="http://schemas.microsoft.com/office/drawing/2014/main" id="{54373221-DC5C-43FA-B4F8-86D83536CAB0}"/>
                  </a:ext>
                </a:extLst>
              </p:cNvPr>
              <p:cNvSpPr/>
              <p:nvPr/>
            </p:nvSpPr>
            <p:spPr bwMode="auto">
              <a:xfrm>
                <a:off x="5248" y="739"/>
                <a:ext cx="135" cy="68"/>
              </a:xfrm>
              <a:custGeom>
                <a:avLst/>
                <a:gdLst>
                  <a:gd name="T0" fmla="*/ 62 w 65"/>
                  <a:gd name="T1" fmla="*/ 30 h 33"/>
                  <a:gd name="T2" fmla="*/ 58 w 65"/>
                  <a:gd name="T3" fmla="*/ 33 h 33"/>
                  <a:gd name="T4" fmla="*/ 3 w 65"/>
                  <a:gd name="T5" fmla="*/ 16 h 33"/>
                  <a:gd name="T6" fmla="*/ 0 w 65"/>
                  <a:gd name="T7" fmla="*/ 11 h 33"/>
                  <a:gd name="T8" fmla="*/ 3 w 65"/>
                  <a:gd name="T9" fmla="*/ 3 h 33"/>
                  <a:gd name="T10" fmla="*/ 7 w 65"/>
                  <a:gd name="T11" fmla="*/ 0 h 33"/>
                  <a:gd name="T12" fmla="*/ 62 w 65"/>
                  <a:gd name="T13" fmla="*/ 17 h 33"/>
                  <a:gd name="T14" fmla="*/ 65 w 65"/>
                  <a:gd name="T15" fmla="*/ 22 h 33"/>
                  <a:gd name="T16" fmla="*/ 62 w 65"/>
                  <a:gd name="T17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5" h="33">
                    <a:moveTo>
                      <a:pt x="62" y="30"/>
                    </a:moveTo>
                    <a:cubicBezTo>
                      <a:pt x="61" y="32"/>
                      <a:pt x="59" y="33"/>
                      <a:pt x="58" y="33"/>
                    </a:cubicBezTo>
                    <a:cubicBezTo>
                      <a:pt x="3" y="16"/>
                      <a:pt x="3" y="16"/>
                      <a:pt x="3" y="16"/>
                    </a:cubicBezTo>
                    <a:cubicBezTo>
                      <a:pt x="1" y="15"/>
                      <a:pt x="0" y="13"/>
                      <a:pt x="0" y="11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1"/>
                      <a:pt x="6" y="0"/>
                      <a:pt x="7" y="0"/>
                    </a:cubicBezTo>
                    <a:cubicBezTo>
                      <a:pt x="62" y="17"/>
                      <a:pt x="62" y="17"/>
                      <a:pt x="62" y="17"/>
                    </a:cubicBezTo>
                    <a:cubicBezTo>
                      <a:pt x="64" y="18"/>
                      <a:pt x="65" y="20"/>
                      <a:pt x="65" y="22"/>
                    </a:cubicBezTo>
                    <a:lnTo>
                      <a:pt x="62" y="30"/>
                    </a:lnTo>
                    <a:close/>
                  </a:path>
                </a:pathLst>
              </a:custGeom>
              <a:solidFill>
                <a:srgbClr val="FAEC2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0" name="iSļïḋê">
                <a:extLst>
                  <a:ext uri="{FF2B5EF4-FFF2-40B4-BE49-F238E27FC236}">
                    <a16:creationId xmlns:a16="http://schemas.microsoft.com/office/drawing/2014/main" id="{272CD37D-28E9-44BA-84AA-8A6BD980ACF1}"/>
                  </a:ext>
                </a:extLst>
              </p:cNvPr>
              <p:cNvSpPr/>
              <p:nvPr/>
            </p:nvSpPr>
            <p:spPr bwMode="auto">
              <a:xfrm>
                <a:off x="5298" y="753"/>
                <a:ext cx="85" cy="54"/>
              </a:xfrm>
              <a:custGeom>
                <a:avLst/>
                <a:gdLst>
                  <a:gd name="T0" fmla="*/ 38 w 41"/>
                  <a:gd name="T1" fmla="*/ 10 h 26"/>
                  <a:gd name="T2" fmla="*/ 5 w 41"/>
                  <a:gd name="T3" fmla="*/ 0 h 26"/>
                  <a:gd name="T4" fmla="*/ 0 w 41"/>
                  <a:gd name="T5" fmla="*/ 15 h 26"/>
                  <a:gd name="T6" fmla="*/ 34 w 41"/>
                  <a:gd name="T7" fmla="*/ 26 h 26"/>
                  <a:gd name="T8" fmla="*/ 38 w 41"/>
                  <a:gd name="T9" fmla="*/ 23 h 26"/>
                  <a:gd name="T10" fmla="*/ 41 w 41"/>
                  <a:gd name="T11" fmla="*/ 15 h 26"/>
                  <a:gd name="T12" fmla="*/ 38 w 41"/>
                  <a:gd name="T13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26">
                    <a:moveTo>
                      <a:pt x="38" y="1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4" y="26"/>
                      <a:pt x="34" y="26"/>
                      <a:pt x="34" y="26"/>
                    </a:cubicBezTo>
                    <a:cubicBezTo>
                      <a:pt x="35" y="26"/>
                      <a:pt x="37" y="25"/>
                      <a:pt x="38" y="23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3"/>
                      <a:pt x="40" y="11"/>
                      <a:pt x="38" y="10"/>
                    </a:cubicBezTo>
                    <a:close/>
                  </a:path>
                </a:pathLst>
              </a:custGeom>
              <a:solidFill>
                <a:srgbClr val="E0D4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1" name="ïslîdé">
                <a:extLst>
                  <a:ext uri="{FF2B5EF4-FFF2-40B4-BE49-F238E27FC236}">
                    <a16:creationId xmlns:a16="http://schemas.microsoft.com/office/drawing/2014/main" id="{FDA9C6E2-E13E-4071-AE4F-EBF27B2BDBEA}"/>
                  </a:ext>
                </a:extLst>
              </p:cNvPr>
              <p:cNvSpPr/>
              <p:nvPr/>
            </p:nvSpPr>
            <p:spPr bwMode="auto">
              <a:xfrm>
                <a:off x="5248" y="739"/>
                <a:ext cx="25" cy="35"/>
              </a:xfrm>
              <a:custGeom>
                <a:avLst/>
                <a:gdLst>
                  <a:gd name="T0" fmla="*/ 12 w 12"/>
                  <a:gd name="T1" fmla="*/ 2 h 17"/>
                  <a:gd name="T2" fmla="*/ 7 w 12"/>
                  <a:gd name="T3" fmla="*/ 0 h 17"/>
                  <a:gd name="T4" fmla="*/ 3 w 12"/>
                  <a:gd name="T5" fmla="*/ 3 h 17"/>
                  <a:gd name="T6" fmla="*/ 0 w 12"/>
                  <a:gd name="T7" fmla="*/ 11 h 17"/>
                  <a:gd name="T8" fmla="*/ 3 w 12"/>
                  <a:gd name="T9" fmla="*/ 16 h 17"/>
                  <a:gd name="T10" fmla="*/ 7 w 12"/>
                  <a:gd name="T11" fmla="*/ 17 h 17"/>
                  <a:gd name="T12" fmla="*/ 12 w 12"/>
                  <a:gd name="T13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" h="17">
                    <a:moveTo>
                      <a:pt x="12" y="2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4" y="1"/>
                      <a:pt x="3" y="3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3"/>
                      <a:pt x="1" y="15"/>
                      <a:pt x="3" y="16"/>
                    </a:cubicBezTo>
                    <a:cubicBezTo>
                      <a:pt x="7" y="17"/>
                      <a:pt x="7" y="17"/>
                      <a:pt x="7" y="17"/>
                    </a:cubicBezTo>
                    <a:lnTo>
                      <a:pt x="12" y="2"/>
                    </a:lnTo>
                    <a:close/>
                  </a:path>
                </a:pathLst>
              </a:custGeom>
              <a:solidFill>
                <a:srgbClr val="E0D4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2" name="íṥ1íde">
                <a:extLst>
                  <a:ext uri="{FF2B5EF4-FFF2-40B4-BE49-F238E27FC236}">
                    <a16:creationId xmlns:a16="http://schemas.microsoft.com/office/drawing/2014/main" id="{BED531C0-3007-44BE-8B7F-869B511D845F}"/>
                  </a:ext>
                </a:extLst>
              </p:cNvPr>
              <p:cNvSpPr/>
              <p:nvPr/>
            </p:nvSpPr>
            <p:spPr bwMode="auto">
              <a:xfrm>
                <a:off x="5343" y="768"/>
                <a:ext cx="40" cy="39"/>
              </a:xfrm>
              <a:custGeom>
                <a:avLst/>
                <a:gdLst>
                  <a:gd name="T0" fmla="*/ 16 w 19"/>
                  <a:gd name="T1" fmla="*/ 3 h 19"/>
                  <a:gd name="T2" fmla="*/ 4 w 19"/>
                  <a:gd name="T3" fmla="*/ 0 h 19"/>
                  <a:gd name="T4" fmla="*/ 0 w 19"/>
                  <a:gd name="T5" fmla="*/ 15 h 19"/>
                  <a:gd name="T6" fmla="*/ 12 w 19"/>
                  <a:gd name="T7" fmla="*/ 19 h 19"/>
                  <a:gd name="T8" fmla="*/ 16 w 19"/>
                  <a:gd name="T9" fmla="*/ 16 h 19"/>
                  <a:gd name="T10" fmla="*/ 19 w 19"/>
                  <a:gd name="T11" fmla="*/ 8 h 19"/>
                  <a:gd name="T12" fmla="*/ 16 w 19"/>
                  <a:gd name="T13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9">
                    <a:moveTo>
                      <a:pt x="16" y="3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3" y="19"/>
                      <a:pt x="15" y="18"/>
                      <a:pt x="16" y="16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6"/>
                      <a:pt x="18" y="4"/>
                      <a:pt x="16" y="3"/>
                    </a:cubicBezTo>
                    <a:close/>
                  </a:path>
                </a:pathLst>
              </a:custGeom>
              <a:solidFill>
                <a:srgbClr val="C4B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3" name="ï$1ídê">
                <a:extLst>
                  <a:ext uri="{FF2B5EF4-FFF2-40B4-BE49-F238E27FC236}">
                    <a16:creationId xmlns:a16="http://schemas.microsoft.com/office/drawing/2014/main" id="{E3A8D5AD-232E-4685-9CB2-E59D27670386}"/>
                  </a:ext>
                </a:extLst>
              </p:cNvPr>
              <p:cNvSpPr/>
              <p:nvPr/>
            </p:nvSpPr>
            <p:spPr bwMode="auto">
              <a:xfrm>
                <a:off x="3371" y="579"/>
                <a:ext cx="1201" cy="1398"/>
              </a:xfrm>
              <a:custGeom>
                <a:avLst/>
                <a:gdLst>
                  <a:gd name="T0" fmla="*/ 1201 w 1201"/>
                  <a:gd name="T1" fmla="*/ 1002 h 1398"/>
                  <a:gd name="T2" fmla="*/ 643 w 1201"/>
                  <a:gd name="T3" fmla="*/ 0 h 1398"/>
                  <a:gd name="T4" fmla="*/ 0 w 1201"/>
                  <a:gd name="T5" fmla="*/ 394 h 1398"/>
                  <a:gd name="T6" fmla="*/ 558 w 1201"/>
                  <a:gd name="T7" fmla="*/ 1398 h 1398"/>
                  <a:gd name="T8" fmla="*/ 1201 w 1201"/>
                  <a:gd name="T9" fmla="*/ 1002 h 13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1" h="1398">
                    <a:moveTo>
                      <a:pt x="1201" y="1002"/>
                    </a:moveTo>
                    <a:lnTo>
                      <a:pt x="643" y="0"/>
                    </a:lnTo>
                    <a:lnTo>
                      <a:pt x="0" y="394"/>
                    </a:lnTo>
                    <a:lnTo>
                      <a:pt x="558" y="1398"/>
                    </a:lnTo>
                    <a:lnTo>
                      <a:pt x="1201" y="1002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4" name="iṣļïḓè">
                <a:extLst>
                  <a:ext uri="{FF2B5EF4-FFF2-40B4-BE49-F238E27FC236}">
                    <a16:creationId xmlns:a16="http://schemas.microsoft.com/office/drawing/2014/main" id="{0C1C92C3-EB6A-4E9D-ADFC-8A1A55AFE8B1}"/>
                  </a:ext>
                </a:extLst>
              </p:cNvPr>
              <p:cNvSpPr/>
              <p:nvPr/>
            </p:nvSpPr>
            <p:spPr bwMode="auto">
              <a:xfrm>
                <a:off x="3371" y="973"/>
                <a:ext cx="919" cy="1004"/>
              </a:xfrm>
              <a:custGeom>
                <a:avLst/>
                <a:gdLst>
                  <a:gd name="T0" fmla="*/ 0 w 919"/>
                  <a:gd name="T1" fmla="*/ 0 h 1004"/>
                  <a:gd name="T2" fmla="*/ 919 w 919"/>
                  <a:gd name="T3" fmla="*/ 108 h 1004"/>
                  <a:gd name="T4" fmla="*/ 558 w 919"/>
                  <a:gd name="T5" fmla="*/ 1004 h 1004"/>
                  <a:gd name="T6" fmla="*/ 0 w 919"/>
                  <a:gd name="T7" fmla="*/ 0 h 10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19" h="1004">
                    <a:moveTo>
                      <a:pt x="0" y="0"/>
                    </a:moveTo>
                    <a:lnTo>
                      <a:pt x="919" y="108"/>
                    </a:lnTo>
                    <a:lnTo>
                      <a:pt x="558" y="100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5" name="îṥľîḋê">
                <a:extLst>
                  <a:ext uri="{FF2B5EF4-FFF2-40B4-BE49-F238E27FC236}">
                    <a16:creationId xmlns:a16="http://schemas.microsoft.com/office/drawing/2014/main" id="{0B03078B-A55C-4F98-A966-5D40356DD6EE}"/>
                  </a:ext>
                </a:extLst>
              </p:cNvPr>
              <p:cNvSpPr/>
              <p:nvPr/>
            </p:nvSpPr>
            <p:spPr bwMode="auto">
              <a:xfrm>
                <a:off x="3776" y="579"/>
                <a:ext cx="796" cy="1002"/>
              </a:xfrm>
              <a:custGeom>
                <a:avLst/>
                <a:gdLst>
                  <a:gd name="T0" fmla="*/ 796 w 796"/>
                  <a:gd name="T1" fmla="*/ 1002 h 1002"/>
                  <a:gd name="T2" fmla="*/ 0 w 796"/>
                  <a:gd name="T3" fmla="*/ 819 h 1002"/>
                  <a:gd name="T4" fmla="*/ 238 w 796"/>
                  <a:gd name="T5" fmla="*/ 0 h 1002"/>
                  <a:gd name="T6" fmla="*/ 796 w 796"/>
                  <a:gd name="T7" fmla="*/ 1002 h 10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96" h="1002">
                    <a:moveTo>
                      <a:pt x="796" y="1002"/>
                    </a:moveTo>
                    <a:lnTo>
                      <a:pt x="0" y="819"/>
                    </a:lnTo>
                    <a:lnTo>
                      <a:pt x="238" y="0"/>
                    </a:lnTo>
                    <a:lnTo>
                      <a:pt x="796" y="100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6" name="iṩ1íḑé">
                <a:extLst>
                  <a:ext uri="{FF2B5EF4-FFF2-40B4-BE49-F238E27FC236}">
                    <a16:creationId xmlns:a16="http://schemas.microsoft.com/office/drawing/2014/main" id="{6AAB5114-E9D6-4683-A6FE-DAAED981B1FA}"/>
                  </a:ext>
                </a:extLst>
              </p:cNvPr>
              <p:cNvSpPr/>
              <p:nvPr/>
            </p:nvSpPr>
            <p:spPr bwMode="auto">
              <a:xfrm>
                <a:off x="3122" y="251"/>
                <a:ext cx="1365" cy="1245"/>
              </a:xfrm>
              <a:custGeom>
                <a:avLst/>
                <a:gdLst>
                  <a:gd name="T0" fmla="*/ 1365 w 1365"/>
                  <a:gd name="T1" fmla="*/ 595 h 1245"/>
                  <a:gd name="T2" fmla="*/ 401 w 1365"/>
                  <a:gd name="T3" fmla="*/ 0 h 1245"/>
                  <a:gd name="T4" fmla="*/ 0 w 1365"/>
                  <a:gd name="T5" fmla="*/ 649 h 1245"/>
                  <a:gd name="T6" fmla="*/ 963 w 1365"/>
                  <a:gd name="T7" fmla="*/ 1245 h 1245"/>
                  <a:gd name="T8" fmla="*/ 1365 w 1365"/>
                  <a:gd name="T9" fmla="*/ 595 h 1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65" h="1245">
                    <a:moveTo>
                      <a:pt x="1365" y="595"/>
                    </a:moveTo>
                    <a:lnTo>
                      <a:pt x="401" y="0"/>
                    </a:lnTo>
                    <a:lnTo>
                      <a:pt x="0" y="649"/>
                    </a:lnTo>
                    <a:lnTo>
                      <a:pt x="963" y="1245"/>
                    </a:lnTo>
                    <a:lnTo>
                      <a:pt x="1365" y="595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7" name="işlíḑè">
                <a:extLst>
                  <a:ext uri="{FF2B5EF4-FFF2-40B4-BE49-F238E27FC236}">
                    <a16:creationId xmlns:a16="http://schemas.microsoft.com/office/drawing/2014/main" id="{A6A7F716-CE99-4936-9E55-7994772DDC59}"/>
                  </a:ext>
                </a:extLst>
              </p:cNvPr>
              <p:cNvSpPr/>
              <p:nvPr/>
            </p:nvSpPr>
            <p:spPr bwMode="auto">
              <a:xfrm>
                <a:off x="3122" y="552"/>
                <a:ext cx="963" cy="944"/>
              </a:xfrm>
              <a:custGeom>
                <a:avLst/>
                <a:gdLst>
                  <a:gd name="T0" fmla="*/ 0 w 963"/>
                  <a:gd name="T1" fmla="*/ 348 h 944"/>
                  <a:gd name="T2" fmla="*/ 882 w 963"/>
                  <a:gd name="T3" fmla="*/ 0 h 944"/>
                  <a:gd name="T4" fmla="*/ 963 w 963"/>
                  <a:gd name="T5" fmla="*/ 944 h 944"/>
                  <a:gd name="T6" fmla="*/ 0 w 963"/>
                  <a:gd name="T7" fmla="*/ 348 h 9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3" h="944">
                    <a:moveTo>
                      <a:pt x="0" y="348"/>
                    </a:moveTo>
                    <a:lnTo>
                      <a:pt x="882" y="0"/>
                    </a:lnTo>
                    <a:lnTo>
                      <a:pt x="963" y="944"/>
                    </a:lnTo>
                    <a:lnTo>
                      <a:pt x="0" y="348"/>
                    </a:ln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8" name="íSliḑé">
                <a:extLst>
                  <a:ext uri="{FF2B5EF4-FFF2-40B4-BE49-F238E27FC236}">
                    <a16:creationId xmlns:a16="http://schemas.microsoft.com/office/drawing/2014/main" id="{DE08E603-2AC0-4EEC-9FBD-3F258F96004B}"/>
                  </a:ext>
                </a:extLst>
              </p:cNvPr>
              <p:cNvSpPr/>
              <p:nvPr/>
            </p:nvSpPr>
            <p:spPr bwMode="auto">
              <a:xfrm>
                <a:off x="3523" y="251"/>
                <a:ext cx="964" cy="820"/>
              </a:xfrm>
              <a:custGeom>
                <a:avLst/>
                <a:gdLst>
                  <a:gd name="T0" fmla="*/ 964 w 964"/>
                  <a:gd name="T1" fmla="*/ 595 h 820"/>
                  <a:gd name="T2" fmla="*/ 159 w 964"/>
                  <a:gd name="T3" fmla="*/ 820 h 820"/>
                  <a:gd name="T4" fmla="*/ 0 w 964"/>
                  <a:gd name="T5" fmla="*/ 0 h 820"/>
                  <a:gd name="T6" fmla="*/ 964 w 964"/>
                  <a:gd name="T7" fmla="*/ 595 h 8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4" h="820">
                    <a:moveTo>
                      <a:pt x="964" y="595"/>
                    </a:moveTo>
                    <a:lnTo>
                      <a:pt x="159" y="820"/>
                    </a:lnTo>
                    <a:lnTo>
                      <a:pt x="0" y="0"/>
                    </a:lnTo>
                    <a:lnTo>
                      <a:pt x="964" y="59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9" name="îṧḻîḑé">
                <a:extLst>
                  <a:ext uri="{FF2B5EF4-FFF2-40B4-BE49-F238E27FC236}">
                    <a16:creationId xmlns:a16="http://schemas.microsoft.com/office/drawing/2014/main" id="{505941D0-0C41-4C48-B091-0840EB1A4EE5}"/>
                  </a:ext>
                </a:extLst>
              </p:cNvPr>
              <p:cNvSpPr/>
              <p:nvPr/>
            </p:nvSpPr>
            <p:spPr bwMode="auto">
              <a:xfrm>
                <a:off x="852" y="1299"/>
                <a:ext cx="1578" cy="1286"/>
              </a:xfrm>
              <a:custGeom>
                <a:avLst/>
                <a:gdLst>
                  <a:gd name="T0" fmla="*/ 139 w 761"/>
                  <a:gd name="T1" fmla="*/ 0 h 620"/>
                  <a:gd name="T2" fmla="*/ 8 w 761"/>
                  <a:gd name="T3" fmla="*/ 355 h 620"/>
                  <a:gd name="T4" fmla="*/ 36 w 761"/>
                  <a:gd name="T5" fmla="*/ 414 h 620"/>
                  <a:gd name="T6" fmla="*/ 570 w 761"/>
                  <a:gd name="T7" fmla="*/ 611 h 620"/>
                  <a:gd name="T8" fmla="*/ 630 w 761"/>
                  <a:gd name="T9" fmla="*/ 584 h 620"/>
                  <a:gd name="T10" fmla="*/ 761 w 761"/>
                  <a:gd name="T11" fmla="*/ 230 h 620"/>
                  <a:gd name="T12" fmla="*/ 139 w 761"/>
                  <a:gd name="T13" fmla="*/ 0 h 6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1" h="620">
                    <a:moveTo>
                      <a:pt x="139" y="0"/>
                    </a:moveTo>
                    <a:cubicBezTo>
                      <a:pt x="8" y="355"/>
                      <a:pt x="8" y="355"/>
                      <a:pt x="8" y="355"/>
                    </a:cubicBezTo>
                    <a:cubicBezTo>
                      <a:pt x="0" y="379"/>
                      <a:pt x="12" y="405"/>
                      <a:pt x="36" y="414"/>
                    </a:cubicBezTo>
                    <a:cubicBezTo>
                      <a:pt x="570" y="611"/>
                      <a:pt x="570" y="611"/>
                      <a:pt x="570" y="611"/>
                    </a:cubicBezTo>
                    <a:cubicBezTo>
                      <a:pt x="594" y="620"/>
                      <a:pt x="621" y="608"/>
                      <a:pt x="630" y="584"/>
                    </a:cubicBezTo>
                    <a:cubicBezTo>
                      <a:pt x="761" y="230"/>
                      <a:pt x="761" y="230"/>
                      <a:pt x="761" y="230"/>
                    </a:cubicBezTo>
                    <a:lnTo>
                      <a:pt x="139" y="0"/>
                    </a:lnTo>
                    <a:close/>
                  </a:path>
                </a:pathLst>
              </a:custGeom>
              <a:solidFill>
                <a:srgbClr val="2A3A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0" name="işlïďé">
                <a:extLst>
                  <a:ext uri="{FF2B5EF4-FFF2-40B4-BE49-F238E27FC236}">
                    <a16:creationId xmlns:a16="http://schemas.microsoft.com/office/drawing/2014/main" id="{8E9E2E52-D5A5-43A3-9E05-3E5F15BB05AF}"/>
                  </a:ext>
                </a:extLst>
              </p:cNvPr>
              <p:cNvSpPr/>
              <p:nvPr/>
            </p:nvSpPr>
            <p:spPr bwMode="auto">
              <a:xfrm>
                <a:off x="1445" y="1401"/>
                <a:ext cx="141" cy="143"/>
              </a:xfrm>
              <a:custGeom>
                <a:avLst/>
                <a:gdLst>
                  <a:gd name="T0" fmla="*/ 141 w 141"/>
                  <a:gd name="T1" fmla="*/ 37 h 143"/>
                  <a:gd name="T2" fmla="*/ 37 w 141"/>
                  <a:gd name="T3" fmla="*/ 0 h 143"/>
                  <a:gd name="T4" fmla="*/ 0 w 141"/>
                  <a:gd name="T5" fmla="*/ 105 h 143"/>
                  <a:gd name="T6" fmla="*/ 101 w 141"/>
                  <a:gd name="T7" fmla="*/ 143 h 143"/>
                  <a:gd name="T8" fmla="*/ 141 w 141"/>
                  <a:gd name="T9" fmla="*/ 37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" h="143">
                    <a:moveTo>
                      <a:pt x="141" y="37"/>
                    </a:moveTo>
                    <a:lnTo>
                      <a:pt x="37" y="0"/>
                    </a:lnTo>
                    <a:lnTo>
                      <a:pt x="0" y="105"/>
                    </a:lnTo>
                    <a:lnTo>
                      <a:pt x="101" y="143"/>
                    </a:lnTo>
                    <a:lnTo>
                      <a:pt x="141" y="37"/>
                    </a:lnTo>
                    <a:close/>
                  </a:path>
                </a:pathLst>
              </a:custGeom>
              <a:solidFill>
                <a:srgbClr val="00C5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1" name="iṧlidé">
                <a:extLst>
                  <a:ext uri="{FF2B5EF4-FFF2-40B4-BE49-F238E27FC236}">
                    <a16:creationId xmlns:a16="http://schemas.microsoft.com/office/drawing/2014/main" id="{16108E2F-BD9B-4DA3-BC96-3A177A149D9F}"/>
                  </a:ext>
                </a:extLst>
              </p:cNvPr>
              <p:cNvSpPr/>
              <p:nvPr/>
            </p:nvSpPr>
            <p:spPr bwMode="auto">
              <a:xfrm>
                <a:off x="876" y="1332"/>
                <a:ext cx="1512" cy="1264"/>
              </a:xfrm>
              <a:custGeom>
                <a:avLst/>
                <a:gdLst>
                  <a:gd name="T0" fmla="*/ 140 w 729"/>
                  <a:gd name="T1" fmla="*/ 0 h 609"/>
                  <a:gd name="T2" fmla="*/ 9 w 729"/>
                  <a:gd name="T3" fmla="*/ 354 h 609"/>
                  <a:gd name="T4" fmla="*/ 34 w 729"/>
                  <a:gd name="T5" fmla="*/ 413 h 609"/>
                  <a:gd name="T6" fmla="*/ 540 w 729"/>
                  <a:gd name="T7" fmla="*/ 600 h 609"/>
                  <a:gd name="T8" fmla="*/ 598 w 729"/>
                  <a:gd name="T9" fmla="*/ 572 h 609"/>
                  <a:gd name="T10" fmla="*/ 729 w 729"/>
                  <a:gd name="T11" fmla="*/ 218 h 609"/>
                  <a:gd name="T12" fmla="*/ 140 w 729"/>
                  <a:gd name="T13" fmla="*/ 0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9" h="609">
                    <a:moveTo>
                      <a:pt x="140" y="0"/>
                    </a:moveTo>
                    <a:cubicBezTo>
                      <a:pt x="9" y="354"/>
                      <a:pt x="9" y="354"/>
                      <a:pt x="9" y="354"/>
                    </a:cubicBezTo>
                    <a:cubicBezTo>
                      <a:pt x="0" y="379"/>
                      <a:pt x="11" y="405"/>
                      <a:pt x="34" y="413"/>
                    </a:cubicBezTo>
                    <a:cubicBezTo>
                      <a:pt x="540" y="600"/>
                      <a:pt x="540" y="600"/>
                      <a:pt x="540" y="600"/>
                    </a:cubicBezTo>
                    <a:cubicBezTo>
                      <a:pt x="563" y="609"/>
                      <a:pt x="589" y="596"/>
                      <a:pt x="598" y="572"/>
                    </a:cubicBezTo>
                    <a:cubicBezTo>
                      <a:pt x="729" y="218"/>
                      <a:pt x="729" y="218"/>
                      <a:pt x="729" y="218"/>
                    </a:cubicBez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E4E4E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2" name="ïṥļíḍe">
                <a:extLst>
                  <a:ext uri="{FF2B5EF4-FFF2-40B4-BE49-F238E27FC236}">
                    <a16:creationId xmlns:a16="http://schemas.microsoft.com/office/drawing/2014/main" id="{1493EF28-B44B-488D-85E7-F9A6D08F51D7}"/>
                  </a:ext>
                </a:extLst>
              </p:cNvPr>
              <p:cNvSpPr/>
              <p:nvPr/>
            </p:nvSpPr>
            <p:spPr bwMode="auto">
              <a:xfrm>
                <a:off x="1312" y="1351"/>
                <a:ext cx="143" cy="145"/>
              </a:xfrm>
              <a:custGeom>
                <a:avLst/>
                <a:gdLst>
                  <a:gd name="T0" fmla="*/ 143 w 143"/>
                  <a:gd name="T1" fmla="*/ 39 h 145"/>
                  <a:gd name="T2" fmla="*/ 39 w 143"/>
                  <a:gd name="T3" fmla="*/ 0 h 145"/>
                  <a:gd name="T4" fmla="*/ 0 w 143"/>
                  <a:gd name="T5" fmla="*/ 106 h 145"/>
                  <a:gd name="T6" fmla="*/ 104 w 143"/>
                  <a:gd name="T7" fmla="*/ 145 h 145"/>
                  <a:gd name="T8" fmla="*/ 143 w 143"/>
                  <a:gd name="T9" fmla="*/ 39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3" h="145">
                    <a:moveTo>
                      <a:pt x="143" y="39"/>
                    </a:moveTo>
                    <a:lnTo>
                      <a:pt x="39" y="0"/>
                    </a:lnTo>
                    <a:lnTo>
                      <a:pt x="0" y="106"/>
                    </a:lnTo>
                    <a:lnTo>
                      <a:pt x="104" y="145"/>
                    </a:lnTo>
                    <a:lnTo>
                      <a:pt x="143" y="39"/>
                    </a:lnTo>
                    <a:close/>
                  </a:path>
                </a:pathLst>
              </a:custGeom>
              <a:solidFill>
                <a:srgbClr val="8AC4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3" name="îṧ1íḍê">
                <a:extLst>
                  <a:ext uri="{FF2B5EF4-FFF2-40B4-BE49-F238E27FC236}">
                    <a16:creationId xmlns:a16="http://schemas.microsoft.com/office/drawing/2014/main" id="{9359BF94-76FD-4037-97F5-461710810D86}"/>
                  </a:ext>
                </a:extLst>
              </p:cNvPr>
              <p:cNvSpPr/>
              <p:nvPr/>
            </p:nvSpPr>
            <p:spPr bwMode="auto">
              <a:xfrm>
                <a:off x="868" y="1355"/>
                <a:ext cx="1512" cy="1264"/>
              </a:xfrm>
              <a:custGeom>
                <a:avLst/>
                <a:gdLst>
                  <a:gd name="T0" fmla="*/ 140 w 729"/>
                  <a:gd name="T1" fmla="*/ 0 h 609"/>
                  <a:gd name="T2" fmla="*/ 9 w 729"/>
                  <a:gd name="T3" fmla="*/ 354 h 609"/>
                  <a:gd name="T4" fmla="*/ 34 w 729"/>
                  <a:gd name="T5" fmla="*/ 413 h 609"/>
                  <a:gd name="T6" fmla="*/ 540 w 729"/>
                  <a:gd name="T7" fmla="*/ 600 h 609"/>
                  <a:gd name="T8" fmla="*/ 598 w 729"/>
                  <a:gd name="T9" fmla="*/ 572 h 609"/>
                  <a:gd name="T10" fmla="*/ 729 w 729"/>
                  <a:gd name="T11" fmla="*/ 218 h 609"/>
                  <a:gd name="T12" fmla="*/ 140 w 729"/>
                  <a:gd name="T13" fmla="*/ 0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29" h="609">
                    <a:moveTo>
                      <a:pt x="140" y="0"/>
                    </a:moveTo>
                    <a:cubicBezTo>
                      <a:pt x="9" y="354"/>
                      <a:pt x="9" y="354"/>
                      <a:pt x="9" y="354"/>
                    </a:cubicBezTo>
                    <a:cubicBezTo>
                      <a:pt x="0" y="378"/>
                      <a:pt x="11" y="405"/>
                      <a:pt x="34" y="413"/>
                    </a:cubicBezTo>
                    <a:cubicBezTo>
                      <a:pt x="540" y="600"/>
                      <a:pt x="540" y="600"/>
                      <a:pt x="540" y="600"/>
                    </a:cubicBezTo>
                    <a:cubicBezTo>
                      <a:pt x="563" y="609"/>
                      <a:pt x="589" y="596"/>
                      <a:pt x="598" y="572"/>
                    </a:cubicBezTo>
                    <a:cubicBezTo>
                      <a:pt x="729" y="218"/>
                      <a:pt x="729" y="218"/>
                      <a:pt x="729" y="218"/>
                    </a:cubicBez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F0F0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7" name="iṥḻïďè">
              <a:extLst>
                <a:ext uri="{FF2B5EF4-FFF2-40B4-BE49-F238E27FC236}">
                  <a16:creationId xmlns:a16="http://schemas.microsoft.com/office/drawing/2014/main" id="{AD378AEC-186A-4029-BA3A-A1EB114A7903}"/>
                </a:ext>
              </a:extLst>
            </p:cNvPr>
            <p:cNvSpPr/>
            <p:nvPr/>
          </p:nvSpPr>
          <p:spPr bwMode="auto">
            <a:xfrm>
              <a:off x="7644696" y="3083580"/>
              <a:ext cx="83376" cy="84542"/>
            </a:xfrm>
            <a:custGeom>
              <a:avLst/>
              <a:gdLst>
                <a:gd name="T0" fmla="*/ 143 w 143"/>
                <a:gd name="T1" fmla="*/ 39 h 145"/>
                <a:gd name="T2" fmla="*/ 39 w 143"/>
                <a:gd name="T3" fmla="*/ 0 h 145"/>
                <a:gd name="T4" fmla="*/ 0 w 143"/>
                <a:gd name="T5" fmla="*/ 106 h 145"/>
                <a:gd name="T6" fmla="*/ 103 w 143"/>
                <a:gd name="T7" fmla="*/ 145 h 145"/>
                <a:gd name="T8" fmla="*/ 143 w 143"/>
                <a:gd name="T9" fmla="*/ 3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45">
                  <a:moveTo>
                    <a:pt x="143" y="39"/>
                  </a:moveTo>
                  <a:lnTo>
                    <a:pt x="39" y="0"/>
                  </a:lnTo>
                  <a:lnTo>
                    <a:pt x="0" y="106"/>
                  </a:lnTo>
                  <a:lnTo>
                    <a:pt x="103" y="145"/>
                  </a:lnTo>
                  <a:lnTo>
                    <a:pt x="143" y="39"/>
                  </a:lnTo>
                  <a:close/>
                </a:path>
              </a:pathLst>
            </a:custGeom>
            <a:solidFill>
              <a:srgbClr val="EB1C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ïṥḻîḋé">
              <a:extLst>
                <a:ext uri="{FF2B5EF4-FFF2-40B4-BE49-F238E27FC236}">
                  <a16:creationId xmlns:a16="http://schemas.microsoft.com/office/drawing/2014/main" id="{F54DFC08-335A-42CB-8361-3522180523EC}"/>
                </a:ext>
              </a:extLst>
            </p:cNvPr>
            <p:cNvSpPr/>
            <p:nvPr/>
          </p:nvSpPr>
          <p:spPr bwMode="auto">
            <a:xfrm>
              <a:off x="7453456" y="3126142"/>
              <a:ext cx="881570" cy="736391"/>
            </a:xfrm>
            <a:custGeom>
              <a:avLst/>
              <a:gdLst>
                <a:gd name="T0" fmla="*/ 140 w 729"/>
                <a:gd name="T1" fmla="*/ 0 h 609"/>
                <a:gd name="T2" fmla="*/ 9 w 729"/>
                <a:gd name="T3" fmla="*/ 354 h 609"/>
                <a:gd name="T4" fmla="*/ 34 w 729"/>
                <a:gd name="T5" fmla="*/ 413 h 609"/>
                <a:gd name="T6" fmla="*/ 540 w 729"/>
                <a:gd name="T7" fmla="*/ 600 h 609"/>
                <a:gd name="T8" fmla="*/ 598 w 729"/>
                <a:gd name="T9" fmla="*/ 572 h 609"/>
                <a:gd name="T10" fmla="*/ 729 w 729"/>
                <a:gd name="T11" fmla="*/ 218 h 609"/>
                <a:gd name="T12" fmla="*/ 140 w 729"/>
                <a:gd name="T13" fmla="*/ 0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9" h="609">
                  <a:moveTo>
                    <a:pt x="140" y="0"/>
                  </a:moveTo>
                  <a:cubicBezTo>
                    <a:pt x="9" y="354"/>
                    <a:pt x="9" y="354"/>
                    <a:pt x="9" y="354"/>
                  </a:cubicBezTo>
                  <a:cubicBezTo>
                    <a:pt x="0" y="378"/>
                    <a:pt x="11" y="405"/>
                    <a:pt x="34" y="413"/>
                  </a:cubicBezTo>
                  <a:cubicBezTo>
                    <a:pt x="540" y="600"/>
                    <a:pt x="540" y="600"/>
                    <a:pt x="540" y="600"/>
                  </a:cubicBezTo>
                  <a:cubicBezTo>
                    <a:pt x="563" y="609"/>
                    <a:pt x="589" y="596"/>
                    <a:pt x="598" y="572"/>
                  </a:cubicBezTo>
                  <a:cubicBezTo>
                    <a:pt x="729" y="218"/>
                    <a:pt x="729" y="218"/>
                    <a:pt x="729" y="218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í$1îdê">
              <a:extLst>
                <a:ext uri="{FF2B5EF4-FFF2-40B4-BE49-F238E27FC236}">
                  <a16:creationId xmlns:a16="http://schemas.microsoft.com/office/drawing/2014/main" id="{C1840A71-8CDA-47C7-87AB-ECAE0424CE7D}"/>
                </a:ext>
              </a:extLst>
            </p:cNvPr>
            <p:cNvSpPr/>
            <p:nvPr/>
          </p:nvSpPr>
          <p:spPr bwMode="auto">
            <a:xfrm>
              <a:off x="7426635" y="3136637"/>
              <a:ext cx="921800" cy="750384"/>
            </a:xfrm>
            <a:custGeom>
              <a:avLst/>
              <a:gdLst>
                <a:gd name="T0" fmla="*/ 140 w 762"/>
                <a:gd name="T1" fmla="*/ 0 h 620"/>
                <a:gd name="T2" fmla="*/ 9 w 762"/>
                <a:gd name="T3" fmla="*/ 354 h 620"/>
                <a:gd name="T4" fmla="*/ 37 w 762"/>
                <a:gd name="T5" fmla="*/ 414 h 620"/>
                <a:gd name="T6" fmla="*/ 571 w 762"/>
                <a:gd name="T7" fmla="*/ 611 h 620"/>
                <a:gd name="T8" fmla="*/ 631 w 762"/>
                <a:gd name="T9" fmla="*/ 583 h 620"/>
                <a:gd name="T10" fmla="*/ 762 w 762"/>
                <a:gd name="T11" fmla="*/ 229 h 620"/>
                <a:gd name="T12" fmla="*/ 140 w 762"/>
                <a:gd name="T13" fmla="*/ 0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2" h="620">
                  <a:moveTo>
                    <a:pt x="140" y="0"/>
                  </a:moveTo>
                  <a:cubicBezTo>
                    <a:pt x="9" y="354"/>
                    <a:pt x="9" y="354"/>
                    <a:pt x="9" y="354"/>
                  </a:cubicBezTo>
                  <a:cubicBezTo>
                    <a:pt x="0" y="378"/>
                    <a:pt x="13" y="405"/>
                    <a:pt x="37" y="414"/>
                  </a:cubicBezTo>
                  <a:cubicBezTo>
                    <a:pt x="571" y="611"/>
                    <a:pt x="571" y="611"/>
                    <a:pt x="571" y="611"/>
                  </a:cubicBezTo>
                  <a:cubicBezTo>
                    <a:pt x="595" y="620"/>
                    <a:pt x="622" y="607"/>
                    <a:pt x="631" y="583"/>
                  </a:cubicBezTo>
                  <a:cubicBezTo>
                    <a:pt x="762" y="229"/>
                    <a:pt x="762" y="229"/>
                    <a:pt x="762" y="229"/>
                  </a:cubicBezTo>
                  <a:lnTo>
                    <a:pt x="140" y="0"/>
                  </a:lnTo>
                  <a:close/>
                </a:path>
              </a:pathLst>
            </a:custGeom>
            <a:solidFill>
              <a:srgbClr val="3A4F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i$ḻîḋe">
              <a:extLst>
                <a:ext uri="{FF2B5EF4-FFF2-40B4-BE49-F238E27FC236}">
                  <a16:creationId xmlns:a16="http://schemas.microsoft.com/office/drawing/2014/main" id="{EE8F0A44-EA0D-4109-95E3-A129464AF685}"/>
                </a:ext>
              </a:extLst>
            </p:cNvPr>
            <p:cNvSpPr/>
            <p:nvPr/>
          </p:nvSpPr>
          <p:spPr bwMode="auto">
            <a:xfrm>
              <a:off x="9848620" y="3452649"/>
              <a:ext cx="914220" cy="1104294"/>
            </a:xfrm>
            <a:custGeom>
              <a:avLst/>
              <a:gdLst>
                <a:gd name="T0" fmla="*/ 459 w 756"/>
                <a:gd name="T1" fmla="*/ 0 h 913"/>
                <a:gd name="T2" fmla="*/ 42 w 756"/>
                <a:gd name="T3" fmla="*/ 169 h 913"/>
                <a:gd name="T4" fmla="*/ 11 w 756"/>
                <a:gd name="T5" fmla="*/ 241 h 913"/>
                <a:gd name="T6" fmla="*/ 266 w 756"/>
                <a:gd name="T7" fmla="*/ 871 h 913"/>
                <a:gd name="T8" fmla="*/ 338 w 756"/>
                <a:gd name="T9" fmla="*/ 901 h 913"/>
                <a:gd name="T10" fmla="*/ 756 w 756"/>
                <a:gd name="T11" fmla="*/ 732 h 913"/>
                <a:gd name="T12" fmla="*/ 459 w 756"/>
                <a:gd name="T13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6" h="913">
                  <a:moveTo>
                    <a:pt x="459" y="0"/>
                  </a:moveTo>
                  <a:cubicBezTo>
                    <a:pt x="42" y="169"/>
                    <a:pt x="42" y="169"/>
                    <a:pt x="42" y="169"/>
                  </a:cubicBezTo>
                  <a:cubicBezTo>
                    <a:pt x="13" y="180"/>
                    <a:pt x="0" y="213"/>
                    <a:pt x="11" y="241"/>
                  </a:cubicBezTo>
                  <a:cubicBezTo>
                    <a:pt x="266" y="871"/>
                    <a:pt x="266" y="871"/>
                    <a:pt x="266" y="871"/>
                  </a:cubicBezTo>
                  <a:cubicBezTo>
                    <a:pt x="277" y="899"/>
                    <a:pt x="310" y="913"/>
                    <a:pt x="338" y="901"/>
                  </a:cubicBezTo>
                  <a:cubicBezTo>
                    <a:pt x="756" y="732"/>
                    <a:pt x="756" y="732"/>
                    <a:pt x="756" y="732"/>
                  </a:cubicBezTo>
                  <a:cubicBezTo>
                    <a:pt x="459" y="0"/>
                    <a:pt x="459" y="0"/>
                    <a:pt x="459" y="0"/>
                  </a:cubicBezTo>
                </a:path>
              </a:pathLst>
            </a:custGeom>
            <a:solidFill>
              <a:srgbClr val="EF5A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ïśľïdê">
              <a:extLst>
                <a:ext uri="{FF2B5EF4-FFF2-40B4-BE49-F238E27FC236}">
                  <a16:creationId xmlns:a16="http://schemas.microsoft.com/office/drawing/2014/main" id="{9C1DDC16-DC43-4FF9-B225-73087EDC5624}"/>
                </a:ext>
              </a:extLst>
            </p:cNvPr>
            <p:cNvSpPr/>
            <p:nvPr/>
          </p:nvSpPr>
          <p:spPr bwMode="auto">
            <a:xfrm>
              <a:off x="9842789" y="3481802"/>
              <a:ext cx="895563" cy="1057068"/>
            </a:xfrm>
            <a:custGeom>
              <a:avLst/>
              <a:gdLst>
                <a:gd name="T0" fmla="*/ 460 w 741"/>
                <a:gd name="T1" fmla="*/ 0 h 874"/>
                <a:gd name="T2" fmla="*/ 43 w 741"/>
                <a:gd name="T3" fmla="*/ 169 h 874"/>
                <a:gd name="T4" fmla="*/ 11 w 741"/>
                <a:gd name="T5" fmla="*/ 238 h 874"/>
                <a:gd name="T6" fmla="*/ 253 w 741"/>
                <a:gd name="T7" fmla="*/ 835 h 874"/>
                <a:gd name="T8" fmla="*/ 324 w 741"/>
                <a:gd name="T9" fmla="*/ 863 h 874"/>
                <a:gd name="T10" fmla="*/ 741 w 741"/>
                <a:gd name="T11" fmla="*/ 694 h 874"/>
                <a:gd name="T12" fmla="*/ 460 w 741"/>
                <a:gd name="T13" fmla="*/ 0 h 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1" h="874">
                  <a:moveTo>
                    <a:pt x="460" y="0"/>
                  </a:moveTo>
                  <a:cubicBezTo>
                    <a:pt x="43" y="169"/>
                    <a:pt x="43" y="169"/>
                    <a:pt x="43" y="169"/>
                  </a:cubicBezTo>
                  <a:cubicBezTo>
                    <a:pt x="14" y="180"/>
                    <a:pt x="0" y="211"/>
                    <a:pt x="11" y="238"/>
                  </a:cubicBezTo>
                  <a:cubicBezTo>
                    <a:pt x="253" y="835"/>
                    <a:pt x="253" y="835"/>
                    <a:pt x="253" y="835"/>
                  </a:cubicBezTo>
                  <a:cubicBezTo>
                    <a:pt x="263" y="862"/>
                    <a:pt x="295" y="874"/>
                    <a:pt x="324" y="863"/>
                  </a:cubicBezTo>
                  <a:cubicBezTo>
                    <a:pt x="741" y="694"/>
                    <a:pt x="741" y="694"/>
                    <a:pt x="741" y="694"/>
                  </a:cubicBezTo>
                  <a:cubicBezTo>
                    <a:pt x="460" y="0"/>
                    <a:pt x="460" y="0"/>
                    <a:pt x="460" y="0"/>
                  </a:cubicBezTo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îšļîḑè">
              <a:extLst>
                <a:ext uri="{FF2B5EF4-FFF2-40B4-BE49-F238E27FC236}">
                  <a16:creationId xmlns:a16="http://schemas.microsoft.com/office/drawing/2014/main" id="{21203990-8F36-4B54-9F3F-03D134C336D5}"/>
                </a:ext>
              </a:extLst>
            </p:cNvPr>
            <p:cNvSpPr/>
            <p:nvPr/>
          </p:nvSpPr>
          <p:spPr bwMode="auto">
            <a:xfrm>
              <a:off x="9827047" y="3487632"/>
              <a:ext cx="896146" cy="1058816"/>
            </a:xfrm>
            <a:custGeom>
              <a:avLst/>
              <a:gdLst>
                <a:gd name="T0" fmla="*/ 460 w 741"/>
                <a:gd name="T1" fmla="*/ 0 h 875"/>
                <a:gd name="T2" fmla="*/ 43 w 741"/>
                <a:gd name="T3" fmla="*/ 169 h 875"/>
                <a:gd name="T4" fmla="*/ 11 w 741"/>
                <a:gd name="T5" fmla="*/ 238 h 875"/>
                <a:gd name="T6" fmla="*/ 253 w 741"/>
                <a:gd name="T7" fmla="*/ 835 h 875"/>
                <a:gd name="T8" fmla="*/ 324 w 741"/>
                <a:gd name="T9" fmla="*/ 863 h 875"/>
                <a:gd name="T10" fmla="*/ 741 w 741"/>
                <a:gd name="T11" fmla="*/ 694 h 875"/>
                <a:gd name="T12" fmla="*/ 460 w 741"/>
                <a:gd name="T13" fmla="*/ 0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1" h="875">
                  <a:moveTo>
                    <a:pt x="460" y="0"/>
                  </a:moveTo>
                  <a:cubicBezTo>
                    <a:pt x="43" y="169"/>
                    <a:pt x="43" y="169"/>
                    <a:pt x="43" y="169"/>
                  </a:cubicBezTo>
                  <a:cubicBezTo>
                    <a:pt x="14" y="180"/>
                    <a:pt x="0" y="211"/>
                    <a:pt x="11" y="238"/>
                  </a:cubicBezTo>
                  <a:cubicBezTo>
                    <a:pt x="253" y="835"/>
                    <a:pt x="253" y="835"/>
                    <a:pt x="253" y="835"/>
                  </a:cubicBezTo>
                  <a:cubicBezTo>
                    <a:pt x="264" y="862"/>
                    <a:pt x="295" y="875"/>
                    <a:pt x="324" y="863"/>
                  </a:cubicBezTo>
                  <a:cubicBezTo>
                    <a:pt x="741" y="694"/>
                    <a:pt x="741" y="694"/>
                    <a:pt x="741" y="694"/>
                  </a:cubicBezTo>
                  <a:cubicBezTo>
                    <a:pt x="460" y="0"/>
                    <a:pt x="460" y="0"/>
                    <a:pt x="460" y="0"/>
                  </a:cubicBezTo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ïṡḻïḋé">
              <a:extLst>
                <a:ext uri="{FF2B5EF4-FFF2-40B4-BE49-F238E27FC236}">
                  <a16:creationId xmlns:a16="http://schemas.microsoft.com/office/drawing/2014/main" id="{05DBED1E-5954-47F2-9E0E-09167260A9D3}"/>
                </a:ext>
              </a:extLst>
            </p:cNvPr>
            <p:cNvSpPr/>
            <p:nvPr/>
          </p:nvSpPr>
          <p:spPr bwMode="auto">
            <a:xfrm>
              <a:off x="9811305" y="3493463"/>
              <a:ext cx="897312" cy="1058816"/>
            </a:xfrm>
            <a:custGeom>
              <a:avLst/>
              <a:gdLst>
                <a:gd name="T0" fmla="*/ 460 w 742"/>
                <a:gd name="T1" fmla="*/ 0 h 875"/>
                <a:gd name="T2" fmla="*/ 43 w 742"/>
                <a:gd name="T3" fmla="*/ 169 h 875"/>
                <a:gd name="T4" fmla="*/ 11 w 742"/>
                <a:gd name="T5" fmla="*/ 239 h 875"/>
                <a:gd name="T6" fmla="*/ 253 w 742"/>
                <a:gd name="T7" fmla="*/ 835 h 875"/>
                <a:gd name="T8" fmla="*/ 324 w 742"/>
                <a:gd name="T9" fmla="*/ 863 h 875"/>
                <a:gd name="T10" fmla="*/ 742 w 742"/>
                <a:gd name="T11" fmla="*/ 694 h 875"/>
                <a:gd name="T12" fmla="*/ 460 w 742"/>
                <a:gd name="T13" fmla="*/ 0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2" h="875">
                  <a:moveTo>
                    <a:pt x="460" y="0"/>
                  </a:moveTo>
                  <a:cubicBezTo>
                    <a:pt x="43" y="169"/>
                    <a:pt x="43" y="169"/>
                    <a:pt x="43" y="169"/>
                  </a:cubicBezTo>
                  <a:cubicBezTo>
                    <a:pt x="14" y="180"/>
                    <a:pt x="0" y="212"/>
                    <a:pt x="11" y="239"/>
                  </a:cubicBezTo>
                  <a:cubicBezTo>
                    <a:pt x="253" y="835"/>
                    <a:pt x="253" y="835"/>
                    <a:pt x="253" y="835"/>
                  </a:cubicBezTo>
                  <a:cubicBezTo>
                    <a:pt x="264" y="862"/>
                    <a:pt x="296" y="875"/>
                    <a:pt x="324" y="863"/>
                  </a:cubicBezTo>
                  <a:cubicBezTo>
                    <a:pt x="742" y="694"/>
                    <a:pt x="742" y="694"/>
                    <a:pt x="742" y="694"/>
                  </a:cubicBezTo>
                  <a:cubicBezTo>
                    <a:pt x="460" y="0"/>
                    <a:pt x="460" y="0"/>
                    <a:pt x="46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ïṩlïḋe">
              <a:extLst>
                <a:ext uri="{FF2B5EF4-FFF2-40B4-BE49-F238E27FC236}">
                  <a16:creationId xmlns:a16="http://schemas.microsoft.com/office/drawing/2014/main" id="{FC328F72-59AC-4C01-B55E-A320DD1DACAC}"/>
                </a:ext>
              </a:extLst>
            </p:cNvPr>
            <p:cNvSpPr/>
            <p:nvPr/>
          </p:nvSpPr>
          <p:spPr bwMode="auto">
            <a:xfrm>
              <a:off x="9782152" y="3479470"/>
              <a:ext cx="914220" cy="1104294"/>
            </a:xfrm>
            <a:custGeom>
              <a:avLst/>
              <a:gdLst>
                <a:gd name="T0" fmla="*/ 460 w 756"/>
                <a:gd name="T1" fmla="*/ 0 h 913"/>
                <a:gd name="T2" fmla="*/ 42 w 756"/>
                <a:gd name="T3" fmla="*/ 169 h 913"/>
                <a:gd name="T4" fmla="*/ 11 w 756"/>
                <a:gd name="T5" fmla="*/ 241 h 913"/>
                <a:gd name="T6" fmla="*/ 266 w 756"/>
                <a:gd name="T7" fmla="*/ 871 h 913"/>
                <a:gd name="T8" fmla="*/ 339 w 756"/>
                <a:gd name="T9" fmla="*/ 901 h 913"/>
                <a:gd name="T10" fmla="*/ 756 w 756"/>
                <a:gd name="T11" fmla="*/ 732 h 913"/>
                <a:gd name="T12" fmla="*/ 460 w 756"/>
                <a:gd name="T13" fmla="*/ 0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6" h="913">
                  <a:moveTo>
                    <a:pt x="460" y="0"/>
                  </a:moveTo>
                  <a:cubicBezTo>
                    <a:pt x="42" y="169"/>
                    <a:pt x="42" y="169"/>
                    <a:pt x="42" y="169"/>
                  </a:cubicBezTo>
                  <a:cubicBezTo>
                    <a:pt x="14" y="180"/>
                    <a:pt x="0" y="213"/>
                    <a:pt x="11" y="241"/>
                  </a:cubicBezTo>
                  <a:cubicBezTo>
                    <a:pt x="266" y="871"/>
                    <a:pt x="266" y="871"/>
                    <a:pt x="266" y="871"/>
                  </a:cubicBezTo>
                  <a:cubicBezTo>
                    <a:pt x="278" y="899"/>
                    <a:pt x="310" y="913"/>
                    <a:pt x="339" y="901"/>
                  </a:cubicBezTo>
                  <a:cubicBezTo>
                    <a:pt x="756" y="732"/>
                    <a:pt x="756" y="732"/>
                    <a:pt x="756" y="732"/>
                  </a:cubicBezTo>
                  <a:cubicBezTo>
                    <a:pt x="460" y="0"/>
                    <a:pt x="460" y="0"/>
                    <a:pt x="460" y="0"/>
                  </a:cubicBezTo>
                </a:path>
              </a:pathLst>
            </a:custGeom>
            <a:solidFill>
              <a:srgbClr val="F591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iSḷiḋe">
              <a:extLst>
                <a:ext uri="{FF2B5EF4-FFF2-40B4-BE49-F238E27FC236}">
                  <a16:creationId xmlns:a16="http://schemas.microsoft.com/office/drawing/2014/main" id="{03242429-DBB5-4D87-8AB2-58E94BB9650F}"/>
                </a:ext>
              </a:extLst>
            </p:cNvPr>
            <p:cNvSpPr/>
            <p:nvPr/>
          </p:nvSpPr>
          <p:spPr bwMode="auto">
            <a:xfrm>
              <a:off x="9782152" y="3660798"/>
              <a:ext cx="467022" cy="922966"/>
            </a:xfrm>
            <a:custGeom>
              <a:avLst/>
              <a:gdLst>
                <a:gd name="T0" fmla="*/ 89 w 386"/>
                <a:gd name="T1" fmla="*/ 0 h 763"/>
                <a:gd name="T2" fmla="*/ 42 w 386"/>
                <a:gd name="T3" fmla="*/ 19 h 763"/>
                <a:gd name="T4" fmla="*/ 11 w 386"/>
                <a:gd name="T5" fmla="*/ 91 h 763"/>
                <a:gd name="T6" fmla="*/ 266 w 386"/>
                <a:gd name="T7" fmla="*/ 721 h 763"/>
                <a:gd name="T8" fmla="*/ 339 w 386"/>
                <a:gd name="T9" fmla="*/ 751 h 763"/>
                <a:gd name="T10" fmla="*/ 386 w 386"/>
                <a:gd name="T11" fmla="*/ 732 h 763"/>
                <a:gd name="T12" fmla="*/ 89 w 386"/>
                <a:gd name="T13" fmla="*/ 0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6" h="763">
                  <a:moveTo>
                    <a:pt x="89" y="0"/>
                  </a:moveTo>
                  <a:cubicBezTo>
                    <a:pt x="42" y="19"/>
                    <a:pt x="42" y="19"/>
                    <a:pt x="42" y="19"/>
                  </a:cubicBezTo>
                  <a:cubicBezTo>
                    <a:pt x="14" y="30"/>
                    <a:pt x="0" y="63"/>
                    <a:pt x="11" y="91"/>
                  </a:cubicBezTo>
                  <a:cubicBezTo>
                    <a:pt x="266" y="721"/>
                    <a:pt x="266" y="721"/>
                    <a:pt x="266" y="721"/>
                  </a:cubicBezTo>
                  <a:cubicBezTo>
                    <a:pt x="278" y="749"/>
                    <a:pt x="310" y="763"/>
                    <a:pt x="339" y="751"/>
                  </a:cubicBezTo>
                  <a:cubicBezTo>
                    <a:pt x="386" y="732"/>
                    <a:pt x="386" y="732"/>
                    <a:pt x="386" y="732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BF27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ïṣľîďé">
              <a:extLst>
                <a:ext uri="{FF2B5EF4-FFF2-40B4-BE49-F238E27FC236}">
                  <a16:creationId xmlns:a16="http://schemas.microsoft.com/office/drawing/2014/main" id="{79331966-8A8A-40E0-AC5C-5C23BE6D54ED}"/>
                </a:ext>
              </a:extLst>
            </p:cNvPr>
            <p:cNvSpPr/>
            <p:nvPr/>
          </p:nvSpPr>
          <p:spPr bwMode="auto">
            <a:xfrm>
              <a:off x="10066097" y="3692283"/>
              <a:ext cx="292690" cy="292690"/>
            </a:xfrm>
            <a:prstGeom prst="ellipse">
              <a:avLst/>
            </a:prstGeom>
            <a:solidFill>
              <a:srgbClr val="F9AE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isľiďè">
              <a:extLst>
                <a:ext uri="{FF2B5EF4-FFF2-40B4-BE49-F238E27FC236}">
                  <a16:creationId xmlns:a16="http://schemas.microsoft.com/office/drawing/2014/main" id="{01407DB7-AB85-4518-A726-E39000CEE3BA}"/>
                </a:ext>
              </a:extLst>
            </p:cNvPr>
            <p:cNvSpPr/>
            <p:nvPr/>
          </p:nvSpPr>
          <p:spPr bwMode="auto">
            <a:xfrm>
              <a:off x="8000938" y="3011282"/>
              <a:ext cx="2145037" cy="1595221"/>
            </a:xfrm>
            <a:custGeom>
              <a:avLst/>
              <a:gdLst>
                <a:gd name="T0" fmla="*/ 1774 w 1774"/>
                <a:gd name="T1" fmla="*/ 1233 h 1319"/>
                <a:gd name="T2" fmla="*/ 1688 w 1774"/>
                <a:gd name="T3" fmla="*/ 1319 h 1319"/>
                <a:gd name="T4" fmla="*/ 86 w 1774"/>
                <a:gd name="T5" fmla="*/ 1319 h 1319"/>
                <a:gd name="T6" fmla="*/ 0 w 1774"/>
                <a:gd name="T7" fmla="*/ 1233 h 1319"/>
                <a:gd name="T8" fmla="*/ 0 w 1774"/>
                <a:gd name="T9" fmla="*/ 86 h 1319"/>
                <a:gd name="T10" fmla="*/ 86 w 1774"/>
                <a:gd name="T11" fmla="*/ 0 h 1319"/>
                <a:gd name="T12" fmla="*/ 1688 w 1774"/>
                <a:gd name="T13" fmla="*/ 0 h 1319"/>
                <a:gd name="T14" fmla="*/ 1774 w 1774"/>
                <a:gd name="T15" fmla="*/ 86 h 1319"/>
                <a:gd name="T16" fmla="*/ 1774 w 1774"/>
                <a:gd name="T17" fmla="*/ 1233 h 1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74" h="1319">
                  <a:moveTo>
                    <a:pt x="1774" y="1233"/>
                  </a:moveTo>
                  <a:cubicBezTo>
                    <a:pt x="1774" y="1281"/>
                    <a:pt x="1735" y="1319"/>
                    <a:pt x="1688" y="1319"/>
                  </a:cubicBezTo>
                  <a:cubicBezTo>
                    <a:pt x="86" y="1319"/>
                    <a:pt x="86" y="1319"/>
                    <a:pt x="86" y="1319"/>
                  </a:cubicBezTo>
                  <a:cubicBezTo>
                    <a:pt x="38" y="1319"/>
                    <a:pt x="0" y="1281"/>
                    <a:pt x="0" y="1233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38"/>
                    <a:pt x="38" y="0"/>
                    <a:pt x="86" y="0"/>
                  </a:cubicBezTo>
                  <a:cubicBezTo>
                    <a:pt x="1688" y="0"/>
                    <a:pt x="1688" y="0"/>
                    <a:pt x="1688" y="0"/>
                  </a:cubicBezTo>
                  <a:cubicBezTo>
                    <a:pt x="1735" y="0"/>
                    <a:pt x="1774" y="38"/>
                    <a:pt x="1774" y="86"/>
                  </a:cubicBezTo>
                  <a:cubicBezTo>
                    <a:pt x="1774" y="1233"/>
                    <a:pt x="1774" y="1233"/>
                    <a:pt x="1774" y="1233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iṧļîḓê">
              <a:extLst>
                <a:ext uri="{FF2B5EF4-FFF2-40B4-BE49-F238E27FC236}">
                  <a16:creationId xmlns:a16="http://schemas.microsoft.com/office/drawing/2014/main" id="{0DF75F7D-EA53-4107-B4D6-D012356C37F2}"/>
                </a:ext>
              </a:extLst>
            </p:cNvPr>
            <p:cNvSpPr/>
            <p:nvPr/>
          </p:nvSpPr>
          <p:spPr bwMode="auto">
            <a:xfrm>
              <a:off x="8017847" y="3022943"/>
              <a:ext cx="2111219" cy="1571899"/>
            </a:xfrm>
            <a:custGeom>
              <a:avLst/>
              <a:gdLst>
                <a:gd name="T0" fmla="*/ 1746 w 1746"/>
                <a:gd name="T1" fmla="*/ 1214 h 1299"/>
                <a:gd name="T2" fmla="*/ 1661 w 1746"/>
                <a:gd name="T3" fmla="*/ 1299 h 1299"/>
                <a:gd name="T4" fmla="*/ 85 w 1746"/>
                <a:gd name="T5" fmla="*/ 1299 h 1299"/>
                <a:gd name="T6" fmla="*/ 0 w 1746"/>
                <a:gd name="T7" fmla="*/ 1214 h 1299"/>
                <a:gd name="T8" fmla="*/ 0 w 1746"/>
                <a:gd name="T9" fmla="*/ 85 h 1299"/>
                <a:gd name="T10" fmla="*/ 85 w 1746"/>
                <a:gd name="T11" fmla="*/ 0 h 1299"/>
                <a:gd name="T12" fmla="*/ 1661 w 1746"/>
                <a:gd name="T13" fmla="*/ 0 h 1299"/>
                <a:gd name="T14" fmla="*/ 1746 w 1746"/>
                <a:gd name="T15" fmla="*/ 85 h 1299"/>
                <a:gd name="T16" fmla="*/ 1746 w 1746"/>
                <a:gd name="T17" fmla="*/ 1214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6" h="1299">
                  <a:moveTo>
                    <a:pt x="1746" y="1214"/>
                  </a:moveTo>
                  <a:cubicBezTo>
                    <a:pt x="1746" y="1261"/>
                    <a:pt x="1708" y="1299"/>
                    <a:pt x="1661" y="1299"/>
                  </a:cubicBezTo>
                  <a:cubicBezTo>
                    <a:pt x="85" y="1299"/>
                    <a:pt x="85" y="1299"/>
                    <a:pt x="85" y="1299"/>
                  </a:cubicBezTo>
                  <a:cubicBezTo>
                    <a:pt x="38" y="1299"/>
                    <a:pt x="0" y="1261"/>
                    <a:pt x="0" y="1214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5" y="0"/>
                  </a:cubicBezTo>
                  <a:cubicBezTo>
                    <a:pt x="1661" y="0"/>
                    <a:pt x="1661" y="0"/>
                    <a:pt x="1661" y="0"/>
                  </a:cubicBezTo>
                  <a:cubicBezTo>
                    <a:pt x="1708" y="0"/>
                    <a:pt x="1746" y="38"/>
                    <a:pt x="1746" y="85"/>
                  </a:cubicBezTo>
                  <a:cubicBezTo>
                    <a:pt x="1746" y="1214"/>
                    <a:pt x="1746" y="1214"/>
                    <a:pt x="1746" y="1214"/>
                  </a:cubicBezTo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ïśḻíḓé">
              <a:extLst>
                <a:ext uri="{FF2B5EF4-FFF2-40B4-BE49-F238E27FC236}">
                  <a16:creationId xmlns:a16="http://schemas.microsoft.com/office/drawing/2014/main" id="{3121D514-C6DC-453E-A882-2D0643953D7A}"/>
                </a:ext>
              </a:extLst>
            </p:cNvPr>
            <p:cNvSpPr/>
            <p:nvPr/>
          </p:nvSpPr>
          <p:spPr bwMode="auto">
            <a:xfrm>
              <a:off x="7665102" y="4410599"/>
              <a:ext cx="2816125" cy="195904"/>
            </a:xfrm>
            <a:custGeom>
              <a:avLst/>
              <a:gdLst>
                <a:gd name="T0" fmla="*/ 0 w 2329"/>
                <a:gd name="T1" fmla="*/ 0 h 162"/>
                <a:gd name="T2" fmla="*/ 0 w 2329"/>
                <a:gd name="T3" fmla="*/ 76 h 162"/>
                <a:gd name="T4" fmla="*/ 113 w 2329"/>
                <a:gd name="T5" fmla="*/ 162 h 162"/>
                <a:gd name="T6" fmla="*/ 2216 w 2329"/>
                <a:gd name="T7" fmla="*/ 162 h 162"/>
                <a:gd name="T8" fmla="*/ 2329 w 2329"/>
                <a:gd name="T9" fmla="*/ 76 h 162"/>
                <a:gd name="T10" fmla="*/ 2329 w 2329"/>
                <a:gd name="T11" fmla="*/ 0 h 162"/>
                <a:gd name="T12" fmla="*/ 0 w 2329"/>
                <a:gd name="T1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9" h="162">
                  <a:moveTo>
                    <a:pt x="0" y="0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124"/>
                    <a:pt x="51" y="162"/>
                    <a:pt x="113" y="162"/>
                  </a:cubicBezTo>
                  <a:cubicBezTo>
                    <a:pt x="2216" y="162"/>
                    <a:pt x="2216" y="162"/>
                    <a:pt x="2216" y="162"/>
                  </a:cubicBezTo>
                  <a:cubicBezTo>
                    <a:pt x="2279" y="162"/>
                    <a:pt x="2329" y="124"/>
                    <a:pt x="2329" y="76"/>
                  </a:cubicBezTo>
                  <a:cubicBezTo>
                    <a:pt x="2329" y="0"/>
                    <a:pt x="2329" y="0"/>
                    <a:pt x="23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ïş1iḓe">
              <a:extLst>
                <a:ext uri="{FF2B5EF4-FFF2-40B4-BE49-F238E27FC236}">
                  <a16:creationId xmlns:a16="http://schemas.microsoft.com/office/drawing/2014/main" id="{D9B3689A-C973-4D7B-B19E-C0DDB67721C0}"/>
                </a:ext>
              </a:extLst>
            </p:cNvPr>
            <p:cNvSpPr/>
            <p:nvPr/>
          </p:nvSpPr>
          <p:spPr bwMode="auto">
            <a:xfrm>
              <a:off x="7668601" y="4525459"/>
              <a:ext cx="2809129" cy="81044"/>
            </a:xfrm>
            <a:custGeom>
              <a:avLst/>
              <a:gdLst>
                <a:gd name="T0" fmla="*/ 0 w 2323"/>
                <a:gd name="T1" fmla="*/ 0 h 67"/>
                <a:gd name="T2" fmla="*/ 110 w 2323"/>
                <a:gd name="T3" fmla="*/ 67 h 67"/>
                <a:gd name="T4" fmla="*/ 2213 w 2323"/>
                <a:gd name="T5" fmla="*/ 67 h 67"/>
                <a:gd name="T6" fmla="*/ 2323 w 2323"/>
                <a:gd name="T7" fmla="*/ 0 h 67"/>
                <a:gd name="T8" fmla="*/ 0 w 2323"/>
                <a:gd name="T9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3" h="67">
                  <a:moveTo>
                    <a:pt x="0" y="0"/>
                  </a:moveTo>
                  <a:cubicBezTo>
                    <a:pt x="11" y="38"/>
                    <a:pt x="56" y="67"/>
                    <a:pt x="110" y="67"/>
                  </a:cubicBezTo>
                  <a:cubicBezTo>
                    <a:pt x="2213" y="67"/>
                    <a:pt x="2213" y="67"/>
                    <a:pt x="2213" y="67"/>
                  </a:cubicBezTo>
                  <a:cubicBezTo>
                    <a:pt x="2267" y="67"/>
                    <a:pt x="2312" y="38"/>
                    <a:pt x="232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iṡļíḑe">
              <a:extLst>
                <a:ext uri="{FF2B5EF4-FFF2-40B4-BE49-F238E27FC236}">
                  <a16:creationId xmlns:a16="http://schemas.microsoft.com/office/drawing/2014/main" id="{2B1D45AD-74BE-4F5D-B3CA-4A03A9B57392}"/>
                </a:ext>
              </a:extLst>
            </p:cNvPr>
            <p:cNvSpPr/>
            <p:nvPr/>
          </p:nvSpPr>
          <p:spPr bwMode="auto">
            <a:xfrm>
              <a:off x="8112301" y="3129640"/>
              <a:ext cx="1922312" cy="1203996"/>
            </a:xfrm>
            <a:prstGeom prst="rect">
              <a:avLst/>
            </a:prstGeom>
            <a:solidFill>
              <a:srgbClr val="A5E6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iSľíḑe">
              <a:extLst>
                <a:ext uri="{FF2B5EF4-FFF2-40B4-BE49-F238E27FC236}">
                  <a16:creationId xmlns:a16="http://schemas.microsoft.com/office/drawing/2014/main" id="{57F09781-6BB7-4EFD-8EF1-2CC1C5625BF7}"/>
                </a:ext>
              </a:extLst>
            </p:cNvPr>
            <p:cNvSpPr/>
            <p:nvPr/>
          </p:nvSpPr>
          <p:spPr bwMode="auto">
            <a:xfrm>
              <a:off x="8112301" y="3129640"/>
              <a:ext cx="1922312" cy="1203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iṧľïďè">
              <a:extLst>
                <a:ext uri="{FF2B5EF4-FFF2-40B4-BE49-F238E27FC236}">
                  <a16:creationId xmlns:a16="http://schemas.microsoft.com/office/drawing/2014/main" id="{7BD65D82-2CB2-4235-B898-C3E9526821ED}"/>
                </a:ext>
              </a:extLst>
            </p:cNvPr>
            <p:cNvSpPr/>
            <p:nvPr/>
          </p:nvSpPr>
          <p:spPr bwMode="auto">
            <a:xfrm>
              <a:off x="8112301" y="3162291"/>
              <a:ext cx="1922312" cy="1171345"/>
            </a:xfrm>
            <a:custGeom>
              <a:avLst/>
              <a:gdLst>
                <a:gd name="T0" fmla="*/ 3297 w 3297"/>
                <a:gd name="T1" fmla="*/ 2009 h 2009"/>
                <a:gd name="T2" fmla="*/ 0 w 3297"/>
                <a:gd name="T3" fmla="*/ 2009 h 2009"/>
                <a:gd name="T4" fmla="*/ 44 w 3297"/>
                <a:gd name="T5" fmla="*/ 0 h 2009"/>
                <a:gd name="T6" fmla="*/ 3252 w 3297"/>
                <a:gd name="T7" fmla="*/ 0 h 2009"/>
                <a:gd name="T8" fmla="*/ 3297 w 3297"/>
                <a:gd name="T9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7" h="2009">
                  <a:moveTo>
                    <a:pt x="3297" y="2009"/>
                  </a:moveTo>
                  <a:lnTo>
                    <a:pt x="0" y="2009"/>
                  </a:lnTo>
                  <a:lnTo>
                    <a:pt x="44" y="0"/>
                  </a:lnTo>
                  <a:lnTo>
                    <a:pt x="3252" y="0"/>
                  </a:lnTo>
                  <a:lnTo>
                    <a:pt x="3297" y="2009"/>
                  </a:lnTo>
                  <a:close/>
                </a:path>
              </a:pathLst>
            </a:custGeom>
            <a:solidFill>
              <a:srgbClr val="CDFA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îṡlïḍê">
              <a:extLst>
                <a:ext uri="{FF2B5EF4-FFF2-40B4-BE49-F238E27FC236}">
                  <a16:creationId xmlns:a16="http://schemas.microsoft.com/office/drawing/2014/main" id="{BD38E196-7A4E-47DC-B4D7-E1E30E41BFBF}"/>
                </a:ext>
              </a:extLst>
            </p:cNvPr>
            <p:cNvSpPr/>
            <p:nvPr/>
          </p:nvSpPr>
          <p:spPr bwMode="auto">
            <a:xfrm>
              <a:off x="8112301" y="3162291"/>
              <a:ext cx="1922312" cy="1171345"/>
            </a:xfrm>
            <a:custGeom>
              <a:avLst/>
              <a:gdLst>
                <a:gd name="T0" fmla="*/ 3297 w 3297"/>
                <a:gd name="T1" fmla="*/ 2009 h 2009"/>
                <a:gd name="T2" fmla="*/ 0 w 3297"/>
                <a:gd name="T3" fmla="*/ 2009 h 2009"/>
                <a:gd name="T4" fmla="*/ 44 w 3297"/>
                <a:gd name="T5" fmla="*/ 0 h 2009"/>
                <a:gd name="T6" fmla="*/ 3252 w 3297"/>
                <a:gd name="T7" fmla="*/ 0 h 2009"/>
                <a:gd name="T8" fmla="*/ 3297 w 3297"/>
                <a:gd name="T9" fmla="*/ 2009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7" h="2009">
                  <a:moveTo>
                    <a:pt x="3297" y="2009"/>
                  </a:moveTo>
                  <a:lnTo>
                    <a:pt x="0" y="2009"/>
                  </a:lnTo>
                  <a:lnTo>
                    <a:pt x="44" y="0"/>
                  </a:lnTo>
                  <a:lnTo>
                    <a:pt x="3252" y="0"/>
                  </a:lnTo>
                  <a:lnTo>
                    <a:pt x="3297" y="200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íṣḷîďê">
              <a:extLst>
                <a:ext uri="{FF2B5EF4-FFF2-40B4-BE49-F238E27FC236}">
                  <a16:creationId xmlns:a16="http://schemas.microsoft.com/office/drawing/2014/main" id="{E1058710-D3D9-4EAA-9D80-92DE4D7DB2A0}"/>
                </a:ext>
              </a:extLst>
            </p:cNvPr>
            <p:cNvSpPr/>
            <p:nvPr/>
          </p:nvSpPr>
          <p:spPr bwMode="auto">
            <a:xfrm>
              <a:off x="9045762" y="3045099"/>
              <a:ext cx="55973" cy="55390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îşľíďé">
              <a:extLst>
                <a:ext uri="{FF2B5EF4-FFF2-40B4-BE49-F238E27FC236}">
                  <a16:creationId xmlns:a16="http://schemas.microsoft.com/office/drawing/2014/main" id="{6DD66E65-8AEA-4628-BAFA-10E131FDAEBB}"/>
                </a:ext>
              </a:extLst>
            </p:cNvPr>
            <p:cNvSpPr/>
            <p:nvPr/>
          </p:nvSpPr>
          <p:spPr bwMode="auto">
            <a:xfrm>
              <a:off x="9050426" y="3049763"/>
              <a:ext cx="46061" cy="47227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îŝ1îḓê">
              <a:extLst>
                <a:ext uri="{FF2B5EF4-FFF2-40B4-BE49-F238E27FC236}">
                  <a16:creationId xmlns:a16="http://schemas.microsoft.com/office/drawing/2014/main" id="{8F9C22B5-1FE7-4C17-B6EA-BDED9DBFD3E3}"/>
                </a:ext>
              </a:extLst>
            </p:cNvPr>
            <p:cNvSpPr/>
            <p:nvPr/>
          </p:nvSpPr>
          <p:spPr bwMode="auto">
            <a:xfrm>
              <a:off x="8579323" y="4410599"/>
              <a:ext cx="987684" cy="61803"/>
            </a:xfrm>
            <a:custGeom>
              <a:avLst/>
              <a:gdLst>
                <a:gd name="T0" fmla="*/ 1684 w 1694"/>
                <a:gd name="T1" fmla="*/ 11 h 106"/>
                <a:gd name="T2" fmla="*/ 1684 w 1694"/>
                <a:gd name="T3" fmla="*/ 96 h 106"/>
                <a:gd name="T4" fmla="*/ 10 w 1694"/>
                <a:gd name="T5" fmla="*/ 96 h 106"/>
                <a:gd name="T6" fmla="*/ 10 w 1694"/>
                <a:gd name="T7" fmla="*/ 11 h 106"/>
                <a:gd name="T8" fmla="*/ 1684 w 1694"/>
                <a:gd name="T9" fmla="*/ 11 h 106"/>
                <a:gd name="T10" fmla="*/ 1694 w 1694"/>
                <a:gd name="T11" fmla="*/ 0 h 106"/>
                <a:gd name="T12" fmla="*/ 0 w 1694"/>
                <a:gd name="T13" fmla="*/ 0 h 106"/>
                <a:gd name="T14" fmla="*/ 0 w 1694"/>
                <a:gd name="T15" fmla="*/ 106 h 106"/>
                <a:gd name="T16" fmla="*/ 1694 w 1694"/>
                <a:gd name="T17" fmla="*/ 106 h 106"/>
                <a:gd name="T18" fmla="*/ 1694 w 1694"/>
                <a:gd name="T1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94" h="106">
                  <a:moveTo>
                    <a:pt x="1684" y="11"/>
                  </a:moveTo>
                  <a:lnTo>
                    <a:pt x="1684" y="96"/>
                  </a:lnTo>
                  <a:lnTo>
                    <a:pt x="10" y="96"/>
                  </a:lnTo>
                  <a:lnTo>
                    <a:pt x="10" y="11"/>
                  </a:lnTo>
                  <a:lnTo>
                    <a:pt x="1684" y="11"/>
                  </a:lnTo>
                  <a:close/>
                  <a:moveTo>
                    <a:pt x="1694" y="0"/>
                  </a:moveTo>
                  <a:lnTo>
                    <a:pt x="0" y="0"/>
                  </a:lnTo>
                  <a:lnTo>
                    <a:pt x="0" y="106"/>
                  </a:lnTo>
                  <a:lnTo>
                    <a:pt x="1694" y="106"/>
                  </a:lnTo>
                  <a:lnTo>
                    <a:pt x="1694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íṥḷïdê">
              <a:extLst>
                <a:ext uri="{FF2B5EF4-FFF2-40B4-BE49-F238E27FC236}">
                  <a16:creationId xmlns:a16="http://schemas.microsoft.com/office/drawing/2014/main" id="{5436FCE0-30A2-4572-981F-0DA9BB674CEB}"/>
                </a:ext>
              </a:extLst>
            </p:cNvPr>
            <p:cNvSpPr/>
            <p:nvPr/>
          </p:nvSpPr>
          <p:spPr bwMode="auto">
            <a:xfrm>
              <a:off x="8579323" y="4410599"/>
              <a:ext cx="987684" cy="61803"/>
            </a:xfrm>
            <a:custGeom>
              <a:avLst/>
              <a:gdLst>
                <a:gd name="T0" fmla="*/ 1684 w 1694"/>
                <a:gd name="T1" fmla="*/ 11 h 106"/>
                <a:gd name="T2" fmla="*/ 1684 w 1694"/>
                <a:gd name="T3" fmla="*/ 96 h 106"/>
                <a:gd name="T4" fmla="*/ 10 w 1694"/>
                <a:gd name="T5" fmla="*/ 96 h 106"/>
                <a:gd name="T6" fmla="*/ 10 w 1694"/>
                <a:gd name="T7" fmla="*/ 11 h 106"/>
                <a:gd name="T8" fmla="*/ 1684 w 1694"/>
                <a:gd name="T9" fmla="*/ 11 h 106"/>
                <a:gd name="T10" fmla="*/ 1694 w 1694"/>
                <a:gd name="T11" fmla="*/ 0 h 106"/>
                <a:gd name="T12" fmla="*/ 0 w 1694"/>
                <a:gd name="T13" fmla="*/ 0 h 106"/>
                <a:gd name="T14" fmla="*/ 0 w 1694"/>
                <a:gd name="T15" fmla="*/ 106 h 106"/>
                <a:gd name="T16" fmla="*/ 1694 w 1694"/>
                <a:gd name="T17" fmla="*/ 106 h 106"/>
                <a:gd name="T18" fmla="*/ 1694 w 1694"/>
                <a:gd name="T1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94" h="106">
                  <a:moveTo>
                    <a:pt x="1684" y="11"/>
                  </a:moveTo>
                  <a:lnTo>
                    <a:pt x="1684" y="96"/>
                  </a:lnTo>
                  <a:lnTo>
                    <a:pt x="10" y="96"/>
                  </a:lnTo>
                  <a:lnTo>
                    <a:pt x="10" y="11"/>
                  </a:lnTo>
                  <a:lnTo>
                    <a:pt x="1684" y="11"/>
                  </a:lnTo>
                  <a:moveTo>
                    <a:pt x="1694" y="0"/>
                  </a:moveTo>
                  <a:lnTo>
                    <a:pt x="0" y="0"/>
                  </a:lnTo>
                  <a:lnTo>
                    <a:pt x="0" y="106"/>
                  </a:lnTo>
                  <a:lnTo>
                    <a:pt x="1694" y="106"/>
                  </a:lnTo>
                  <a:lnTo>
                    <a:pt x="169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iš1îḑè">
              <a:extLst>
                <a:ext uri="{FF2B5EF4-FFF2-40B4-BE49-F238E27FC236}">
                  <a16:creationId xmlns:a16="http://schemas.microsoft.com/office/drawing/2014/main" id="{9DC88D66-D9FF-46DC-8254-44F61CA05941}"/>
                </a:ext>
              </a:extLst>
            </p:cNvPr>
            <p:cNvSpPr/>
            <p:nvPr/>
          </p:nvSpPr>
          <p:spPr bwMode="auto">
            <a:xfrm>
              <a:off x="7729238" y="4447331"/>
              <a:ext cx="40813" cy="40813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ïśḻîdê">
              <a:extLst>
                <a:ext uri="{FF2B5EF4-FFF2-40B4-BE49-F238E27FC236}">
                  <a16:creationId xmlns:a16="http://schemas.microsoft.com/office/drawing/2014/main" id="{BAF8E0E6-EFEF-423D-B881-D8D0F892F92F}"/>
                </a:ext>
              </a:extLst>
            </p:cNvPr>
            <p:cNvSpPr/>
            <p:nvPr/>
          </p:nvSpPr>
          <p:spPr bwMode="auto">
            <a:xfrm>
              <a:off x="7733902" y="4451995"/>
              <a:ext cx="31485" cy="31485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iṩ1íḓé">
              <a:extLst>
                <a:ext uri="{FF2B5EF4-FFF2-40B4-BE49-F238E27FC236}">
                  <a16:creationId xmlns:a16="http://schemas.microsoft.com/office/drawing/2014/main" id="{495E5785-B32C-4CC1-83D5-5FBE5CCB0500}"/>
                </a:ext>
              </a:extLst>
            </p:cNvPr>
            <p:cNvSpPr/>
            <p:nvPr/>
          </p:nvSpPr>
          <p:spPr bwMode="auto">
            <a:xfrm>
              <a:off x="7794539" y="4447331"/>
              <a:ext cx="40813" cy="40813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îṧḻïḋe">
              <a:extLst>
                <a:ext uri="{FF2B5EF4-FFF2-40B4-BE49-F238E27FC236}">
                  <a16:creationId xmlns:a16="http://schemas.microsoft.com/office/drawing/2014/main" id="{4F68C701-120F-49F7-B9F6-CDB2D09DF1AD}"/>
                </a:ext>
              </a:extLst>
            </p:cNvPr>
            <p:cNvSpPr/>
            <p:nvPr/>
          </p:nvSpPr>
          <p:spPr bwMode="auto">
            <a:xfrm>
              <a:off x="7799204" y="4451995"/>
              <a:ext cx="31485" cy="31485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íSļíḑê">
              <a:extLst>
                <a:ext uri="{FF2B5EF4-FFF2-40B4-BE49-F238E27FC236}">
                  <a16:creationId xmlns:a16="http://schemas.microsoft.com/office/drawing/2014/main" id="{3338A4A9-8044-461B-BEB4-1CB14BE634DF}"/>
                </a:ext>
              </a:extLst>
            </p:cNvPr>
            <p:cNvSpPr/>
            <p:nvPr/>
          </p:nvSpPr>
          <p:spPr bwMode="auto">
            <a:xfrm>
              <a:off x="7859841" y="4447331"/>
              <a:ext cx="41980" cy="40813"/>
            </a:xfrm>
            <a:prstGeom prst="ellipse">
              <a:avLst/>
            </a:pr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íṩļïḍe">
              <a:extLst>
                <a:ext uri="{FF2B5EF4-FFF2-40B4-BE49-F238E27FC236}">
                  <a16:creationId xmlns:a16="http://schemas.microsoft.com/office/drawing/2014/main" id="{D90EB110-9BA7-494F-BC56-5522CC8843E6}"/>
                </a:ext>
              </a:extLst>
            </p:cNvPr>
            <p:cNvSpPr/>
            <p:nvPr/>
          </p:nvSpPr>
          <p:spPr bwMode="auto">
            <a:xfrm>
              <a:off x="7865671" y="4451995"/>
              <a:ext cx="30318" cy="31485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ïşľiḑé">
              <a:extLst>
                <a:ext uri="{FF2B5EF4-FFF2-40B4-BE49-F238E27FC236}">
                  <a16:creationId xmlns:a16="http://schemas.microsoft.com/office/drawing/2014/main" id="{480FE55F-5EAF-43BD-A67D-5630D645600C}"/>
                </a:ext>
              </a:extLst>
            </p:cNvPr>
            <p:cNvSpPr/>
            <p:nvPr/>
          </p:nvSpPr>
          <p:spPr bwMode="auto">
            <a:xfrm>
              <a:off x="9104067" y="3664296"/>
              <a:ext cx="119525" cy="119525"/>
            </a:xfrm>
            <a:custGeom>
              <a:avLst/>
              <a:gdLst>
                <a:gd name="T0" fmla="*/ 205 w 205"/>
                <a:gd name="T1" fmla="*/ 129 h 205"/>
                <a:gd name="T2" fmla="*/ 128 w 205"/>
                <a:gd name="T3" fmla="*/ 205 h 205"/>
                <a:gd name="T4" fmla="*/ 0 w 205"/>
                <a:gd name="T5" fmla="*/ 79 h 205"/>
                <a:gd name="T6" fmla="*/ 78 w 205"/>
                <a:gd name="T7" fmla="*/ 0 h 205"/>
                <a:gd name="T8" fmla="*/ 205 w 205"/>
                <a:gd name="T9" fmla="*/ 129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205">
                  <a:moveTo>
                    <a:pt x="205" y="129"/>
                  </a:moveTo>
                  <a:lnTo>
                    <a:pt x="128" y="205"/>
                  </a:lnTo>
                  <a:lnTo>
                    <a:pt x="0" y="79"/>
                  </a:lnTo>
                  <a:lnTo>
                    <a:pt x="78" y="0"/>
                  </a:lnTo>
                  <a:lnTo>
                    <a:pt x="205" y="129"/>
                  </a:lnTo>
                  <a:close/>
                </a:path>
              </a:pathLst>
            </a:custGeom>
            <a:solidFill>
              <a:srgbClr val="DADB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îsļiḍè">
              <a:extLst>
                <a:ext uri="{FF2B5EF4-FFF2-40B4-BE49-F238E27FC236}">
                  <a16:creationId xmlns:a16="http://schemas.microsoft.com/office/drawing/2014/main" id="{9A91B36B-07CA-4CF4-9736-F79404E87886}"/>
                </a:ext>
              </a:extLst>
            </p:cNvPr>
            <p:cNvSpPr/>
            <p:nvPr/>
          </p:nvSpPr>
          <p:spPr bwMode="auto">
            <a:xfrm>
              <a:off x="9104067" y="3702778"/>
              <a:ext cx="81044" cy="81044"/>
            </a:xfrm>
            <a:custGeom>
              <a:avLst/>
              <a:gdLst>
                <a:gd name="T0" fmla="*/ 12 w 139"/>
                <a:gd name="T1" fmla="*/ 0 h 139"/>
                <a:gd name="T2" fmla="*/ 0 w 139"/>
                <a:gd name="T3" fmla="*/ 13 h 139"/>
                <a:gd name="T4" fmla="*/ 128 w 139"/>
                <a:gd name="T5" fmla="*/ 139 h 139"/>
                <a:gd name="T6" fmla="*/ 139 w 139"/>
                <a:gd name="T7" fmla="*/ 129 h 139"/>
                <a:gd name="T8" fmla="*/ 12 w 139"/>
                <a:gd name="T9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9" h="139">
                  <a:moveTo>
                    <a:pt x="12" y="0"/>
                  </a:moveTo>
                  <a:lnTo>
                    <a:pt x="0" y="13"/>
                  </a:lnTo>
                  <a:lnTo>
                    <a:pt x="128" y="139"/>
                  </a:lnTo>
                  <a:lnTo>
                    <a:pt x="139" y="12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6D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îšḷidè">
              <a:extLst>
                <a:ext uri="{FF2B5EF4-FFF2-40B4-BE49-F238E27FC236}">
                  <a16:creationId xmlns:a16="http://schemas.microsoft.com/office/drawing/2014/main" id="{23D7CDF1-31CA-4C3E-8A3B-5090737099A6}"/>
                </a:ext>
              </a:extLst>
            </p:cNvPr>
            <p:cNvSpPr/>
            <p:nvPr/>
          </p:nvSpPr>
          <p:spPr bwMode="auto">
            <a:xfrm>
              <a:off x="9122141" y="3664296"/>
              <a:ext cx="101451" cy="102616"/>
            </a:xfrm>
            <a:custGeom>
              <a:avLst/>
              <a:gdLst>
                <a:gd name="T0" fmla="*/ 0 w 174"/>
                <a:gd name="T1" fmla="*/ 48 h 176"/>
                <a:gd name="T2" fmla="*/ 126 w 174"/>
                <a:gd name="T3" fmla="*/ 176 h 176"/>
                <a:gd name="T4" fmla="*/ 174 w 174"/>
                <a:gd name="T5" fmla="*/ 129 h 176"/>
                <a:gd name="T6" fmla="*/ 47 w 174"/>
                <a:gd name="T7" fmla="*/ 0 h 176"/>
                <a:gd name="T8" fmla="*/ 0 w 174"/>
                <a:gd name="T9" fmla="*/ 4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" h="176">
                  <a:moveTo>
                    <a:pt x="0" y="48"/>
                  </a:moveTo>
                  <a:lnTo>
                    <a:pt x="126" y="176"/>
                  </a:lnTo>
                  <a:lnTo>
                    <a:pt x="174" y="129"/>
                  </a:lnTo>
                  <a:lnTo>
                    <a:pt x="47" y="0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D6D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iśļïḍé">
              <a:extLst>
                <a:ext uri="{FF2B5EF4-FFF2-40B4-BE49-F238E27FC236}">
                  <a16:creationId xmlns:a16="http://schemas.microsoft.com/office/drawing/2014/main" id="{0DF418D6-4C73-4CFC-8146-298EC3FA3A58}"/>
                </a:ext>
              </a:extLst>
            </p:cNvPr>
            <p:cNvSpPr/>
            <p:nvPr/>
          </p:nvSpPr>
          <p:spPr bwMode="auto">
            <a:xfrm>
              <a:off x="9139050" y="3664296"/>
              <a:ext cx="84542" cy="84542"/>
            </a:xfrm>
            <a:custGeom>
              <a:avLst/>
              <a:gdLst>
                <a:gd name="T0" fmla="*/ 0 w 145"/>
                <a:gd name="T1" fmla="*/ 19 h 145"/>
                <a:gd name="T2" fmla="*/ 128 w 145"/>
                <a:gd name="T3" fmla="*/ 145 h 145"/>
                <a:gd name="T4" fmla="*/ 145 w 145"/>
                <a:gd name="T5" fmla="*/ 129 h 145"/>
                <a:gd name="T6" fmla="*/ 18 w 145"/>
                <a:gd name="T7" fmla="*/ 0 h 145"/>
                <a:gd name="T8" fmla="*/ 0 w 145"/>
                <a:gd name="T9" fmla="*/ 19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145">
                  <a:moveTo>
                    <a:pt x="0" y="19"/>
                  </a:moveTo>
                  <a:lnTo>
                    <a:pt x="128" y="145"/>
                  </a:lnTo>
                  <a:lnTo>
                    <a:pt x="145" y="129"/>
                  </a:lnTo>
                  <a:lnTo>
                    <a:pt x="18" y="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îśḷiḍé">
              <a:extLst>
                <a:ext uri="{FF2B5EF4-FFF2-40B4-BE49-F238E27FC236}">
                  <a16:creationId xmlns:a16="http://schemas.microsoft.com/office/drawing/2014/main" id="{DC871272-9240-423C-8CBD-D3DA9499C160}"/>
                </a:ext>
              </a:extLst>
            </p:cNvPr>
            <p:cNvSpPr/>
            <p:nvPr/>
          </p:nvSpPr>
          <p:spPr bwMode="auto">
            <a:xfrm>
              <a:off x="8732665" y="3292894"/>
              <a:ext cx="490927" cy="490927"/>
            </a:xfrm>
            <a:custGeom>
              <a:avLst/>
              <a:gdLst>
                <a:gd name="T0" fmla="*/ 103 w 406"/>
                <a:gd name="T1" fmla="*/ 103 h 406"/>
                <a:gd name="T2" fmla="*/ 303 w 406"/>
                <a:gd name="T3" fmla="*/ 103 h 406"/>
                <a:gd name="T4" fmla="*/ 303 w 406"/>
                <a:gd name="T5" fmla="*/ 303 h 406"/>
                <a:gd name="T6" fmla="*/ 103 w 406"/>
                <a:gd name="T7" fmla="*/ 303 h 406"/>
                <a:gd name="T8" fmla="*/ 103 w 406"/>
                <a:gd name="T9" fmla="*/ 103 h 406"/>
                <a:gd name="T10" fmla="*/ 72 w 406"/>
                <a:gd name="T11" fmla="*/ 72 h 406"/>
                <a:gd name="T12" fmla="*/ 72 w 406"/>
                <a:gd name="T13" fmla="*/ 334 h 406"/>
                <a:gd name="T14" fmla="*/ 334 w 406"/>
                <a:gd name="T15" fmla="*/ 334 h 406"/>
                <a:gd name="T16" fmla="*/ 334 w 406"/>
                <a:gd name="T17" fmla="*/ 72 h 406"/>
                <a:gd name="T18" fmla="*/ 72 w 406"/>
                <a:gd name="T19" fmla="*/ 72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6" h="406">
                  <a:moveTo>
                    <a:pt x="103" y="103"/>
                  </a:moveTo>
                  <a:cubicBezTo>
                    <a:pt x="158" y="48"/>
                    <a:pt x="248" y="48"/>
                    <a:pt x="303" y="103"/>
                  </a:cubicBezTo>
                  <a:cubicBezTo>
                    <a:pt x="358" y="158"/>
                    <a:pt x="358" y="248"/>
                    <a:pt x="303" y="303"/>
                  </a:cubicBezTo>
                  <a:cubicBezTo>
                    <a:pt x="248" y="358"/>
                    <a:pt x="158" y="358"/>
                    <a:pt x="103" y="303"/>
                  </a:cubicBezTo>
                  <a:cubicBezTo>
                    <a:pt x="48" y="248"/>
                    <a:pt x="48" y="158"/>
                    <a:pt x="103" y="103"/>
                  </a:cubicBezTo>
                  <a:moveTo>
                    <a:pt x="72" y="72"/>
                  </a:moveTo>
                  <a:cubicBezTo>
                    <a:pt x="0" y="145"/>
                    <a:pt x="0" y="262"/>
                    <a:pt x="72" y="334"/>
                  </a:cubicBezTo>
                  <a:cubicBezTo>
                    <a:pt x="144" y="406"/>
                    <a:pt x="262" y="406"/>
                    <a:pt x="334" y="334"/>
                  </a:cubicBezTo>
                  <a:cubicBezTo>
                    <a:pt x="406" y="262"/>
                    <a:pt x="406" y="145"/>
                    <a:pt x="334" y="72"/>
                  </a:cubicBezTo>
                  <a:cubicBezTo>
                    <a:pt x="262" y="0"/>
                    <a:pt x="144" y="0"/>
                    <a:pt x="72" y="72"/>
                  </a:cubicBezTo>
                </a:path>
              </a:pathLst>
            </a:custGeom>
            <a:solidFill>
              <a:srgbClr val="E2A2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íṡ1iḑê">
              <a:extLst>
                <a:ext uri="{FF2B5EF4-FFF2-40B4-BE49-F238E27FC236}">
                  <a16:creationId xmlns:a16="http://schemas.microsoft.com/office/drawing/2014/main" id="{5D06C37A-0B71-4993-9FEC-01486478CFA2}"/>
                </a:ext>
              </a:extLst>
            </p:cNvPr>
            <p:cNvSpPr/>
            <p:nvPr/>
          </p:nvSpPr>
          <p:spPr bwMode="auto">
            <a:xfrm>
              <a:off x="8732665" y="3292894"/>
              <a:ext cx="490927" cy="490927"/>
            </a:xfrm>
            <a:custGeom>
              <a:avLst/>
              <a:gdLst>
                <a:gd name="T0" fmla="*/ 72 w 406"/>
                <a:gd name="T1" fmla="*/ 72 h 406"/>
                <a:gd name="T2" fmla="*/ 72 w 406"/>
                <a:gd name="T3" fmla="*/ 334 h 406"/>
                <a:gd name="T4" fmla="*/ 334 w 406"/>
                <a:gd name="T5" fmla="*/ 334 h 406"/>
                <a:gd name="T6" fmla="*/ 334 w 406"/>
                <a:gd name="T7" fmla="*/ 72 h 406"/>
                <a:gd name="T8" fmla="*/ 72 w 406"/>
                <a:gd name="T9" fmla="*/ 72 h 406"/>
                <a:gd name="T10" fmla="*/ 319 w 406"/>
                <a:gd name="T11" fmla="*/ 319 h 406"/>
                <a:gd name="T12" fmla="*/ 87 w 406"/>
                <a:gd name="T13" fmla="*/ 319 h 406"/>
                <a:gd name="T14" fmla="*/ 87 w 406"/>
                <a:gd name="T15" fmla="*/ 87 h 406"/>
                <a:gd name="T16" fmla="*/ 319 w 406"/>
                <a:gd name="T17" fmla="*/ 87 h 406"/>
                <a:gd name="T18" fmla="*/ 319 w 406"/>
                <a:gd name="T19" fmla="*/ 319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06" h="406">
                  <a:moveTo>
                    <a:pt x="72" y="72"/>
                  </a:moveTo>
                  <a:cubicBezTo>
                    <a:pt x="0" y="145"/>
                    <a:pt x="0" y="262"/>
                    <a:pt x="72" y="334"/>
                  </a:cubicBezTo>
                  <a:cubicBezTo>
                    <a:pt x="144" y="406"/>
                    <a:pt x="262" y="406"/>
                    <a:pt x="334" y="334"/>
                  </a:cubicBezTo>
                  <a:cubicBezTo>
                    <a:pt x="406" y="262"/>
                    <a:pt x="406" y="145"/>
                    <a:pt x="334" y="72"/>
                  </a:cubicBezTo>
                  <a:cubicBezTo>
                    <a:pt x="262" y="0"/>
                    <a:pt x="144" y="0"/>
                    <a:pt x="72" y="72"/>
                  </a:cubicBezTo>
                  <a:moveTo>
                    <a:pt x="319" y="319"/>
                  </a:moveTo>
                  <a:cubicBezTo>
                    <a:pt x="255" y="383"/>
                    <a:pt x="151" y="383"/>
                    <a:pt x="87" y="319"/>
                  </a:cubicBezTo>
                  <a:cubicBezTo>
                    <a:pt x="23" y="255"/>
                    <a:pt x="23" y="151"/>
                    <a:pt x="87" y="87"/>
                  </a:cubicBezTo>
                  <a:cubicBezTo>
                    <a:pt x="151" y="23"/>
                    <a:pt x="255" y="23"/>
                    <a:pt x="319" y="87"/>
                  </a:cubicBezTo>
                  <a:cubicBezTo>
                    <a:pt x="383" y="151"/>
                    <a:pt x="383" y="255"/>
                    <a:pt x="319" y="319"/>
                  </a:cubicBezTo>
                </a:path>
              </a:pathLst>
            </a:custGeom>
            <a:solidFill>
              <a:srgbClr val="DB8B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iŝlíḋe">
              <a:extLst>
                <a:ext uri="{FF2B5EF4-FFF2-40B4-BE49-F238E27FC236}">
                  <a16:creationId xmlns:a16="http://schemas.microsoft.com/office/drawing/2014/main" id="{D5646921-C177-4844-B7A7-FCE27CBFC039}"/>
                </a:ext>
              </a:extLst>
            </p:cNvPr>
            <p:cNvSpPr/>
            <p:nvPr/>
          </p:nvSpPr>
          <p:spPr bwMode="auto">
            <a:xfrm>
              <a:off x="9158290" y="3719686"/>
              <a:ext cx="293856" cy="293274"/>
            </a:xfrm>
            <a:custGeom>
              <a:avLst/>
              <a:gdLst>
                <a:gd name="T0" fmla="*/ 0 w 243"/>
                <a:gd name="T1" fmla="*/ 46 h 242"/>
                <a:gd name="T2" fmla="*/ 183 w 243"/>
                <a:gd name="T3" fmla="*/ 229 h 242"/>
                <a:gd name="T4" fmla="*/ 228 w 243"/>
                <a:gd name="T5" fmla="*/ 229 h 242"/>
                <a:gd name="T6" fmla="*/ 230 w 243"/>
                <a:gd name="T7" fmla="*/ 228 h 242"/>
                <a:gd name="T8" fmla="*/ 230 w 243"/>
                <a:gd name="T9" fmla="*/ 182 h 242"/>
                <a:gd name="T10" fmla="*/ 47 w 243"/>
                <a:gd name="T11" fmla="*/ 0 h 242"/>
                <a:gd name="T12" fmla="*/ 0 w 243"/>
                <a:gd name="T13" fmla="*/ 4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3" h="242">
                  <a:moveTo>
                    <a:pt x="0" y="46"/>
                  </a:moveTo>
                  <a:cubicBezTo>
                    <a:pt x="183" y="229"/>
                    <a:pt x="183" y="229"/>
                    <a:pt x="183" y="229"/>
                  </a:cubicBezTo>
                  <a:cubicBezTo>
                    <a:pt x="196" y="242"/>
                    <a:pt x="216" y="242"/>
                    <a:pt x="228" y="229"/>
                  </a:cubicBezTo>
                  <a:cubicBezTo>
                    <a:pt x="230" y="228"/>
                    <a:pt x="230" y="228"/>
                    <a:pt x="230" y="228"/>
                  </a:cubicBezTo>
                  <a:cubicBezTo>
                    <a:pt x="243" y="215"/>
                    <a:pt x="243" y="195"/>
                    <a:pt x="230" y="182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EA76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îSḷíďé">
              <a:extLst>
                <a:ext uri="{FF2B5EF4-FFF2-40B4-BE49-F238E27FC236}">
                  <a16:creationId xmlns:a16="http://schemas.microsoft.com/office/drawing/2014/main" id="{80B4B83B-CE9E-4644-B52B-31EA3247EF1D}"/>
                </a:ext>
              </a:extLst>
            </p:cNvPr>
            <p:cNvSpPr/>
            <p:nvPr/>
          </p:nvSpPr>
          <p:spPr bwMode="auto">
            <a:xfrm>
              <a:off x="9158290" y="3770994"/>
              <a:ext cx="243131" cy="236718"/>
            </a:xfrm>
            <a:custGeom>
              <a:avLst/>
              <a:gdLst>
                <a:gd name="T0" fmla="*/ 5 w 201"/>
                <a:gd name="T1" fmla="*/ 0 h 196"/>
                <a:gd name="T2" fmla="*/ 0 w 201"/>
                <a:gd name="T3" fmla="*/ 4 h 196"/>
                <a:gd name="T4" fmla="*/ 183 w 201"/>
                <a:gd name="T5" fmla="*/ 187 h 196"/>
                <a:gd name="T6" fmla="*/ 201 w 201"/>
                <a:gd name="T7" fmla="*/ 196 h 196"/>
                <a:gd name="T8" fmla="*/ 5 w 201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196">
                  <a:moveTo>
                    <a:pt x="5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83" y="187"/>
                    <a:pt x="183" y="187"/>
                    <a:pt x="183" y="187"/>
                  </a:cubicBezTo>
                  <a:cubicBezTo>
                    <a:pt x="188" y="192"/>
                    <a:pt x="195" y="195"/>
                    <a:pt x="201" y="196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E2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i$ľíḓe">
              <a:extLst>
                <a:ext uri="{FF2B5EF4-FFF2-40B4-BE49-F238E27FC236}">
                  <a16:creationId xmlns:a16="http://schemas.microsoft.com/office/drawing/2014/main" id="{414FAC13-4FF8-4863-8353-D815465EBB2E}"/>
                </a:ext>
              </a:extLst>
            </p:cNvPr>
            <p:cNvSpPr/>
            <p:nvPr/>
          </p:nvSpPr>
          <p:spPr bwMode="auto">
            <a:xfrm>
              <a:off x="9185110" y="3719686"/>
              <a:ext cx="267036" cy="278698"/>
            </a:xfrm>
            <a:custGeom>
              <a:avLst/>
              <a:gdLst>
                <a:gd name="T0" fmla="*/ 0 w 221"/>
                <a:gd name="T1" fmla="*/ 24 h 230"/>
                <a:gd name="T2" fmla="*/ 206 w 221"/>
                <a:gd name="T3" fmla="*/ 230 h 230"/>
                <a:gd name="T4" fmla="*/ 206 w 221"/>
                <a:gd name="T5" fmla="*/ 229 h 230"/>
                <a:gd name="T6" fmla="*/ 208 w 221"/>
                <a:gd name="T7" fmla="*/ 228 h 230"/>
                <a:gd name="T8" fmla="*/ 208 w 221"/>
                <a:gd name="T9" fmla="*/ 182 h 230"/>
                <a:gd name="T10" fmla="*/ 25 w 221"/>
                <a:gd name="T11" fmla="*/ 0 h 230"/>
                <a:gd name="T12" fmla="*/ 0 w 221"/>
                <a:gd name="T13" fmla="*/ 24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1" h="230">
                  <a:moveTo>
                    <a:pt x="0" y="24"/>
                  </a:moveTo>
                  <a:cubicBezTo>
                    <a:pt x="206" y="230"/>
                    <a:pt x="206" y="230"/>
                    <a:pt x="206" y="230"/>
                  </a:cubicBezTo>
                  <a:cubicBezTo>
                    <a:pt x="206" y="229"/>
                    <a:pt x="206" y="229"/>
                    <a:pt x="206" y="229"/>
                  </a:cubicBezTo>
                  <a:cubicBezTo>
                    <a:pt x="208" y="228"/>
                    <a:pt x="208" y="228"/>
                    <a:pt x="208" y="228"/>
                  </a:cubicBezTo>
                  <a:cubicBezTo>
                    <a:pt x="221" y="215"/>
                    <a:pt x="221" y="195"/>
                    <a:pt x="208" y="182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E249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íšļïḋè">
              <a:extLst>
                <a:ext uri="{FF2B5EF4-FFF2-40B4-BE49-F238E27FC236}">
                  <a16:creationId xmlns:a16="http://schemas.microsoft.com/office/drawing/2014/main" id="{5A9CEAB6-68E7-49C2-B568-997883CEF3DB}"/>
                </a:ext>
              </a:extLst>
            </p:cNvPr>
            <p:cNvSpPr/>
            <p:nvPr/>
          </p:nvSpPr>
          <p:spPr bwMode="auto">
            <a:xfrm>
              <a:off x="9202019" y="3719686"/>
              <a:ext cx="247796" cy="257707"/>
            </a:xfrm>
            <a:custGeom>
              <a:avLst/>
              <a:gdLst>
                <a:gd name="T0" fmla="*/ 0 w 205"/>
                <a:gd name="T1" fmla="*/ 10 h 213"/>
                <a:gd name="T2" fmla="*/ 202 w 205"/>
                <a:gd name="T3" fmla="*/ 213 h 213"/>
                <a:gd name="T4" fmla="*/ 194 w 205"/>
                <a:gd name="T5" fmla="*/ 182 h 213"/>
                <a:gd name="T6" fmla="*/ 11 w 205"/>
                <a:gd name="T7" fmla="*/ 0 h 213"/>
                <a:gd name="T8" fmla="*/ 0 w 205"/>
                <a:gd name="T9" fmla="*/ 1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213">
                  <a:moveTo>
                    <a:pt x="0" y="10"/>
                  </a:moveTo>
                  <a:cubicBezTo>
                    <a:pt x="202" y="213"/>
                    <a:pt x="202" y="213"/>
                    <a:pt x="202" y="213"/>
                  </a:cubicBezTo>
                  <a:cubicBezTo>
                    <a:pt x="205" y="202"/>
                    <a:pt x="202" y="191"/>
                    <a:pt x="194" y="182"/>
                  </a:cubicBezTo>
                  <a:cubicBezTo>
                    <a:pt x="11" y="0"/>
                    <a:pt x="11" y="0"/>
                    <a:pt x="11" y="0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DB1C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ïṥḷiḓê">
              <a:extLst>
                <a:ext uri="{FF2B5EF4-FFF2-40B4-BE49-F238E27FC236}">
                  <a16:creationId xmlns:a16="http://schemas.microsoft.com/office/drawing/2014/main" id="{4F9A004E-883F-47F6-8A72-60774600C730}"/>
                </a:ext>
              </a:extLst>
            </p:cNvPr>
            <p:cNvSpPr/>
            <p:nvPr/>
          </p:nvSpPr>
          <p:spPr bwMode="auto">
            <a:xfrm>
              <a:off x="8736163" y="4074179"/>
              <a:ext cx="729394" cy="79878"/>
            </a:xfrm>
            <a:custGeom>
              <a:avLst/>
              <a:gdLst>
                <a:gd name="T0" fmla="*/ 603 w 603"/>
                <a:gd name="T1" fmla="*/ 33 h 66"/>
                <a:gd name="T2" fmla="*/ 570 w 603"/>
                <a:gd name="T3" fmla="*/ 66 h 66"/>
                <a:gd name="T4" fmla="*/ 33 w 603"/>
                <a:gd name="T5" fmla="*/ 66 h 66"/>
                <a:gd name="T6" fmla="*/ 0 w 603"/>
                <a:gd name="T7" fmla="*/ 33 h 66"/>
                <a:gd name="T8" fmla="*/ 33 w 603"/>
                <a:gd name="T9" fmla="*/ 0 h 66"/>
                <a:gd name="T10" fmla="*/ 570 w 603"/>
                <a:gd name="T11" fmla="*/ 0 h 66"/>
                <a:gd name="T12" fmla="*/ 603 w 603"/>
                <a:gd name="T13" fmla="*/ 33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3" h="66">
                  <a:moveTo>
                    <a:pt x="603" y="33"/>
                  </a:moveTo>
                  <a:cubicBezTo>
                    <a:pt x="603" y="51"/>
                    <a:pt x="589" y="66"/>
                    <a:pt x="570" y="66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15" y="66"/>
                    <a:pt x="0" y="51"/>
                    <a:pt x="0" y="33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570" y="0"/>
                    <a:pt x="570" y="0"/>
                    <a:pt x="570" y="0"/>
                  </a:cubicBezTo>
                  <a:cubicBezTo>
                    <a:pt x="589" y="0"/>
                    <a:pt x="603" y="15"/>
                    <a:pt x="603" y="33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iṥlïḓè">
              <a:extLst>
                <a:ext uri="{FF2B5EF4-FFF2-40B4-BE49-F238E27FC236}">
                  <a16:creationId xmlns:a16="http://schemas.microsoft.com/office/drawing/2014/main" id="{3ACA7C88-5A8A-427E-B411-15D052C66EFD}"/>
                </a:ext>
              </a:extLst>
            </p:cNvPr>
            <p:cNvSpPr/>
            <p:nvPr/>
          </p:nvSpPr>
          <p:spPr bwMode="auto">
            <a:xfrm>
              <a:off x="9336120" y="4074179"/>
              <a:ext cx="129437" cy="79878"/>
            </a:xfrm>
            <a:custGeom>
              <a:avLst/>
              <a:gdLst>
                <a:gd name="T0" fmla="*/ 74 w 107"/>
                <a:gd name="T1" fmla="*/ 0 h 66"/>
                <a:gd name="T2" fmla="*/ 0 w 107"/>
                <a:gd name="T3" fmla="*/ 0 h 66"/>
                <a:gd name="T4" fmla="*/ 0 w 107"/>
                <a:gd name="T5" fmla="*/ 66 h 66"/>
                <a:gd name="T6" fmla="*/ 74 w 107"/>
                <a:gd name="T7" fmla="*/ 66 h 66"/>
                <a:gd name="T8" fmla="*/ 107 w 107"/>
                <a:gd name="T9" fmla="*/ 33 h 66"/>
                <a:gd name="T10" fmla="*/ 74 w 107"/>
                <a:gd name="T11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66">
                  <a:moveTo>
                    <a:pt x="7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93" y="66"/>
                    <a:pt x="107" y="51"/>
                    <a:pt x="107" y="33"/>
                  </a:cubicBezTo>
                  <a:cubicBezTo>
                    <a:pt x="107" y="15"/>
                    <a:pt x="93" y="0"/>
                    <a:pt x="74" y="0"/>
                  </a:cubicBezTo>
                  <a:close/>
                </a:path>
              </a:pathLst>
            </a:custGeom>
            <a:solidFill>
              <a:srgbClr val="2D68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iṣḻíḍè">
              <a:extLst>
                <a:ext uri="{FF2B5EF4-FFF2-40B4-BE49-F238E27FC236}">
                  <a16:creationId xmlns:a16="http://schemas.microsoft.com/office/drawing/2014/main" id="{86D0D226-B89F-4DE6-9065-C5C9115D9B2F}"/>
                </a:ext>
              </a:extLst>
            </p:cNvPr>
            <p:cNvSpPr/>
            <p:nvPr/>
          </p:nvSpPr>
          <p:spPr bwMode="auto">
            <a:xfrm>
              <a:off x="8736163" y="4084092"/>
              <a:ext cx="729394" cy="78712"/>
            </a:xfrm>
            <a:custGeom>
              <a:avLst/>
              <a:gdLst>
                <a:gd name="T0" fmla="*/ 603 w 603"/>
                <a:gd name="T1" fmla="*/ 33 h 65"/>
                <a:gd name="T2" fmla="*/ 570 w 603"/>
                <a:gd name="T3" fmla="*/ 65 h 65"/>
                <a:gd name="T4" fmla="*/ 33 w 603"/>
                <a:gd name="T5" fmla="*/ 65 h 65"/>
                <a:gd name="T6" fmla="*/ 0 w 603"/>
                <a:gd name="T7" fmla="*/ 33 h 65"/>
                <a:gd name="T8" fmla="*/ 33 w 603"/>
                <a:gd name="T9" fmla="*/ 0 h 65"/>
                <a:gd name="T10" fmla="*/ 570 w 603"/>
                <a:gd name="T11" fmla="*/ 0 h 65"/>
                <a:gd name="T12" fmla="*/ 603 w 603"/>
                <a:gd name="T13" fmla="*/ 3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3" h="65">
                  <a:moveTo>
                    <a:pt x="603" y="33"/>
                  </a:moveTo>
                  <a:cubicBezTo>
                    <a:pt x="603" y="51"/>
                    <a:pt x="589" y="65"/>
                    <a:pt x="570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15" y="65"/>
                    <a:pt x="0" y="51"/>
                    <a:pt x="0" y="33"/>
                  </a:cubicBezTo>
                  <a:cubicBezTo>
                    <a:pt x="0" y="14"/>
                    <a:pt x="15" y="0"/>
                    <a:pt x="33" y="0"/>
                  </a:cubicBezTo>
                  <a:cubicBezTo>
                    <a:pt x="570" y="0"/>
                    <a:pt x="570" y="0"/>
                    <a:pt x="570" y="0"/>
                  </a:cubicBezTo>
                  <a:cubicBezTo>
                    <a:pt x="589" y="0"/>
                    <a:pt x="603" y="14"/>
                    <a:pt x="603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ïṡľiďe">
              <a:extLst>
                <a:ext uri="{FF2B5EF4-FFF2-40B4-BE49-F238E27FC236}">
                  <a16:creationId xmlns:a16="http://schemas.microsoft.com/office/drawing/2014/main" id="{A8F48FA5-C9FA-445B-AED4-89307310EC40}"/>
                </a:ext>
              </a:extLst>
            </p:cNvPr>
            <p:cNvSpPr/>
            <p:nvPr/>
          </p:nvSpPr>
          <p:spPr bwMode="auto">
            <a:xfrm>
              <a:off x="9336120" y="4084092"/>
              <a:ext cx="129437" cy="78712"/>
            </a:xfrm>
            <a:custGeom>
              <a:avLst/>
              <a:gdLst>
                <a:gd name="T0" fmla="*/ 74 w 107"/>
                <a:gd name="T1" fmla="*/ 0 h 65"/>
                <a:gd name="T2" fmla="*/ 0 w 107"/>
                <a:gd name="T3" fmla="*/ 0 h 65"/>
                <a:gd name="T4" fmla="*/ 0 w 107"/>
                <a:gd name="T5" fmla="*/ 65 h 65"/>
                <a:gd name="T6" fmla="*/ 74 w 107"/>
                <a:gd name="T7" fmla="*/ 65 h 65"/>
                <a:gd name="T8" fmla="*/ 107 w 107"/>
                <a:gd name="T9" fmla="*/ 33 h 65"/>
                <a:gd name="T10" fmla="*/ 74 w 107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65">
                  <a:moveTo>
                    <a:pt x="7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93" y="65"/>
                    <a:pt x="107" y="51"/>
                    <a:pt x="107" y="33"/>
                  </a:cubicBezTo>
                  <a:cubicBezTo>
                    <a:pt x="107" y="14"/>
                    <a:pt x="93" y="0"/>
                    <a:pt x="74" y="0"/>
                  </a:cubicBezTo>
                  <a:close/>
                </a:path>
              </a:pathLst>
            </a:custGeom>
            <a:solidFill>
              <a:srgbClr val="578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isļiḑé">
              <a:extLst>
                <a:ext uri="{FF2B5EF4-FFF2-40B4-BE49-F238E27FC236}">
                  <a16:creationId xmlns:a16="http://schemas.microsoft.com/office/drawing/2014/main" id="{E3362EE9-9EF0-42EE-9A61-3B6DF35BC905}"/>
                </a:ext>
              </a:extLst>
            </p:cNvPr>
            <p:cNvSpPr/>
            <p:nvPr/>
          </p:nvSpPr>
          <p:spPr bwMode="auto">
            <a:xfrm>
              <a:off x="9354195" y="4087590"/>
              <a:ext cx="67634" cy="69383"/>
            </a:xfrm>
            <a:custGeom>
              <a:avLst/>
              <a:gdLst>
                <a:gd name="T0" fmla="*/ 34 w 56"/>
                <a:gd name="T1" fmla="*/ 8 h 57"/>
                <a:gd name="T2" fmla="*/ 7 w 56"/>
                <a:gd name="T3" fmla="*/ 8 h 57"/>
                <a:gd name="T4" fmla="*/ 7 w 56"/>
                <a:gd name="T5" fmla="*/ 34 h 57"/>
                <a:gd name="T6" fmla="*/ 31 w 56"/>
                <a:gd name="T7" fmla="*/ 37 h 57"/>
                <a:gd name="T8" fmla="*/ 51 w 56"/>
                <a:gd name="T9" fmla="*/ 57 h 57"/>
                <a:gd name="T10" fmla="*/ 56 w 56"/>
                <a:gd name="T11" fmla="*/ 52 h 57"/>
                <a:gd name="T12" fmla="*/ 36 w 56"/>
                <a:gd name="T13" fmla="*/ 32 h 57"/>
                <a:gd name="T14" fmla="*/ 34 w 56"/>
                <a:gd name="T15" fmla="*/ 8 h 57"/>
                <a:gd name="T16" fmla="*/ 30 w 56"/>
                <a:gd name="T17" fmla="*/ 31 h 57"/>
                <a:gd name="T18" fmla="*/ 11 w 56"/>
                <a:gd name="T19" fmla="*/ 31 h 57"/>
                <a:gd name="T20" fmla="*/ 11 w 56"/>
                <a:gd name="T21" fmla="*/ 11 h 57"/>
                <a:gd name="T22" fmla="*/ 30 w 56"/>
                <a:gd name="T23" fmla="*/ 11 h 57"/>
                <a:gd name="T24" fmla="*/ 30 w 56"/>
                <a:gd name="T25" fmla="*/ 3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57">
                  <a:moveTo>
                    <a:pt x="34" y="8"/>
                  </a:moveTo>
                  <a:cubicBezTo>
                    <a:pt x="26" y="0"/>
                    <a:pt x="14" y="0"/>
                    <a:pt x="7" y="8"/>
                  </a:cubicBezTo>
                  <a:cubicBezTo>
                    <a:pt x="0" y="15"/>
                    <a:pt x="0" y="27"/>
                    <a:pt x="7" y="34"/>
                  </a:cubicBezTo>
                  <a:cubicBezTo>
                    <a:pt x="14" y="41"/>
                    <a:pt x="24" y="42"/>
                    <a:pt x="31" y="37"/>
                  </a:cubicBezTo>
                  <a:cubicBezTo>
                    <a:pt x="51" y="57"/>
                    <a:pt x="51" y="57"/>
                    <a:pt x="51" y="57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41" y="25"/>
                    <a:pt x="40" y="14"/>
                    <a:pt x="34" y="8"/>
                  </a:cubicBezTo>
                  <a:close/>
                  <a:moveTo>
                    <a:pt x="30" y="31"/>
                  </a:moveTo>
                  <a:cubicBezTo>
                    <a:pt x="25" y="36"/>
                    <a:pt x="16" y="36"/>
                    <a:pt x="11" y="31"/>
                  </a:cubicBezTo>
                  <a:cubicBezTo>
                    <a:pt x="5" y="26"/>
                    <a:pt x="5" y="17"/>
                    <a:pt x="11" y="11"/>
                  </a:cubicBezTo>
                  <a:cubicBezTo>
                    <a:pt x="16" y="6"/>
                    <a:pt x="25" y="6"/>
                    <a:pt x="30" y="11"/>
                  </a:cubicBezTo>
                  <a:cubicBezTo>
                    <a:pt x="36" y="17"/>
                    <a:pt x="36" y="26"/>
                    <a:pt x="30" y="31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iṡľïḍê">
              <a:extLst>
                <a:ext uri="{FF2B5EF4-FFF2-40B4-BE49-F238E27FC236}">
                  <a16:creationId xmlns:a16="http://schemas.microsoft.com/office/drawing/2014/main" id="{3BBB94AB-850B-49D8-80F6-E4F14AA5BA10}"/>
                </a:ext>
              </a:extLst>
            </p:cNvPr>
            <p:cNvSpPr/>
            <p:nvPr/>
          </p:nvSpPr>
          <p:spPr bwMode="auto">
            <a:xfrm>
              <a:off x="8794083" y="4084060"/>
              <a:ext cx="505504" cy="6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anchor="t" anchorCtr="0" compatLnSpc="1">
              <a:prstTxWarp prst="textNoShape">
                <a:avLst/>
              </a:prstTxWarp>
              <a:normAutofit fontScale="77500" lnSpcReduction="20000"/>
            </a:bodyPr>
            <a:lstStyle/>
            <a:p>
              <a:pPr marL="0" marR="0" lvl="0" indent="0" algn="l" defTabSz="914400" rtl="0" eaLnBrk="0" fontAlgn="base" latinLnBrk="0" hangingPunct="0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900" b="0" i="0" u="none" strike="noStrike" cap="none" normalizeH="0" baseline="0">
                  <a:ln>
                    <a:noFill/>
                  </a:ln>
                  <a:solidFill>
                    <a:srgbClr val="666666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Searching</a:t>
              </a:r>
              <a:r>
                <a:rPr kumimoji="0" lang="en-US" altLang="zh-CN" sz="100" b="0" i="0" u="none" strike="noStrike" cap="none" normalizeH="0" baseline="0">
                  <a:ln>
                    <a:noFill/>
                  </a:ln>
                  <a:solidFill>
                    <a:srgbClr val="666666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kumimoji="0" lang="en-US" altLang="zh-CN" sz="900" b="0" i="0" u="none" strike="noStrike" cap="none" normalizeH="0" baseline="0">
                  <a:ln>
                    <a:noFill/>
                  </a:ln>
                  <a:solidFill>
                    <a:srgbClr val="666666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kumimoji="0" lang="en-US" altLang="zh-CN" sz="9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íṩlîḋè">
              <a:extLst>
                <a:ext uri="{FF2B5EF4-FFF2-40B4-BE49-F238E27FC236}">
                  <a16:creationId xmlns:a16="http://schemas.microsoft.com/office/drawing/2014/main" id="{41FFEDCD-7060-4A28-81C2-E7EC2803B208}"/>
                </a:ext>
              </a:extLst>
            </p:cNvPr>
            <p:cNvSpPr/>
            <p:nvPr/>
          </p:nvSpPr>
          <p:spPr bwMode="auto">
            <a:xfrm>
              <a:off x="10190869" y="3514452"/>
              <a:ext cx="776038" cy="662927"/>
            </a:xfrm>
            <a:custGeom>
              <a:avLst/>
              <a:gdLst>
                <a:gd name="T0" fmla="*/ 538 w 642"/>
                <a:gd name="T1" fmla="*/ 548 h 548"/>
                <a:gd name="T2" fmla="*/ 641 w 642"/>
                <a:gd name="T3" fmla="*/ 334 h 548"/>
                <a:gd name="T4" fmla="*/ 528 w 642"/>
                <a:gd name="T5" fmla="*/ 0 h 548"/>
                <a:gd name="T6" fmla="*/ 0 w 642"/>
                <a:gd name="T7" fmla="*/ 0 h 548"/>
                <a:gd name="T8" fmla="*/ 113 w 642"/>
                <a:gd name="T9" fmla="*/ 334 h 548"/>
                <a:gd name="T10" fmla="*/ 10 w 642"/>
                <a:gd name="T11" fmla="*/ 548 h 548"/>
                <a:gd name="T12" fmla="*/ 538 w 642"/>
                <a:gd name="T13" fmla="*/ 548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2" h="548">
                  <a:moveTo>
                    <a:pt x="538" y="548"/>
                  </a:moveTo>
                  <a:cubicBezTo>
                    <a:pt x="538" y="424"/>
                    <a:pt x="642" y="468"/>
                    <a:pt x="641" y="334"/>
                  </a:cubicBezTo>
                  <a:cubicBezTo>
                    <a:pt x="640" y="200"/>
                    <a:pt x="528" y="186"/>
                    <a:pt x="52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86"/>
                    <a:pt x="112" y="200"/>
                    <a:pt x="113" y="334"/>
                  </a:cubicBezTo>
                  <a:cubicBezTo>
                    <a:pt x="115" y="468"/>
                    <a:pt x="10" y="424"/>
                    <a:pt x="10" y="548"/>
                  </a:cubicBezTo>
                  <a:lnTo>
                    <a:pt x="538" y="548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ísľiḋe">
              <a:extLst>
                <a:ext uri="{FF2B5EF4-FFF2-40B4-BE49-F238E27FC236}">
                  <a16:creationId xmlns:a16="http://schemas.microsoft.com/office/drawing/2014/main" id="{59DEA1FD-7112-4E3F-A5D8-21C0678AAADA}"/>
                </a:ext>
              </a:extLst>
            </p:cNvPr>
            <p:cNvSpPr/>
            <p:nvPr/>
          </p:nvSpPr>
          <p:spPr bwMode="auto">
            <a:xfrm>
              <a:off x="10004877" y="4496890"/>
              <a:ext cx="1040742" cy="128271"/>
            </a:xfrm>
            <a:custGeom>
              <a:avLst/>
              <a:gdLst>
                <a:gd name="T0" fmla="*/ 430 w 861"/>
                <a:gd name="T1" fmla="*/ 0 h 106"/>
                <a:gd name="T2" fmla="*/ 2 w 861"/>
                <a:gd name="T3" fmla="*/ 32 h 106"/>
                <a:gd name="T4" fmla="*/ 430 w 861"/>
                <a:gd name="T5" fmla="*/ 106 h 106"/>
                <a:gd name="T6" fmla="*/ 859 w 861"/>
                <a:gd name="T7" fmla="*/ 32 h 106"/>
                <a:gd name="T8" fmla="*/ 430 w 861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1" h="106">
                  <a:moveTo>
                    <a:pt x="430" y="0"/>
                  </a:moveTo>
                  <a:cubicBezTo>
                    <a:pt x="0" y="0"/>
                    <a:pt x="2" y="32"/>
                    <a:pt x="2" y="32"/>
                  </a:cubicBezTo>
                  <a:cubicBezTo>
                    <a:pt x="28" y="73"/>
                    <a:pt x="430" y="106"/>
                    <a:pt x="430" y="106"/>
                  </a:cubicBezTo>
                  <a:cubicBezTo>
                    <a:pt x="430" y="106"/>
                    <a:pt x="833" y="73"/>
                    <a:pt x="859" y="32"/>
                  </a:cubicBezTo>
                  <a:cubicBezTo>
                    <a:pt x="859" y="32"/>
                    <a:pt x="861" y="0"/>
                    <a:pt x="430" y="0"/>
                  </a:cubicBez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işľíďê">
              <a:extLst>
                <a:ext uri="{FF2B5EF4-FFF2-40B4-BE49-F238E27FC236}">
                  <a16:creationId xmlns:a16="http://schemas.microsoft.com/office/drawing/2014/main" id="{533450F6-43A7-4DF0-9C3E-A8684FE1C132}"/>
                </a:ext>
              </a:extLst>
            </p:cNvPr>
            <p:cNvSpPr/>
            <p:nvPr/>
          </p:nvSpPr>
          <p:spPr bwMode="auto">
            <a:xfrm>
              <a:off x="10721444" y="4177379"/>
              <a:ext cx="254209" cy="345748"/>
            </a:xfrm>
            <a:custGeom>
              <a:avLst/>
              <a:gdLst>
                <a:gd name="T0" fmla="*/ 14 w 210"/>
                <a:gd name="T1" fmla="*/ 286 h 286"/>
                <a:gd name="T2" fmla="*/ 0 w 210"/>
                <a:gd name="T3" fmla="*/ 259 h 286"/>
                <a:gd name="T4" fmla="*/ 142 w 210"/>
                <a:gd name="T5" fmla="*/ 146 h 286"/>
                <a:gd name="T6" fmla="*/ 168 w 210"/>
                <a:gd name="T7" fmla="*/ 56 h 286"/>
                <a:gd name="T8" fmla="*/ 130 w 210"/>
                <a:gd name="T9" fmla="*/ 31 h 286"/>
                <a:gd name="T10" fmla="*/ 102 w 210"/>
                <a:gd name="T11" fmla="*/ 36 h 286"/>
                <a:gd name="T12" fmla="*/ 90 w 210"/>
                <a:gd name="T13" fmla="*/ 8 h 286"/>
                <a:gd name="T14" fmla="*/ 130 w 210"/>
                <a:gd name="T15" fmla="*/ 0 h 286"/>
                <a:gd name="T16" fmla="*/ 196 w 210"/>
                <a:gd name="T17" fmla="*/ 44 h 286"/>
                <a:gd name="T18" fmla="*/ 167 w 210"/>
                <a:gd name="T19" fmla="*/ 164 h 286"/>
                <a:gd name="T20" fmla="*/ 14 w 210"/>
                <a:gd name="T21" fmla="*/ 28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0" h="286">
                  <a:moveTo>
                    <a:pt x="14" y="286"/>
                  </a:moveTo>
                  <a:cubicBezTo>
                    <a:pt x="0" y="259"/>
                    <a:pt x="0" y="259"/>
                    <a:pt x="0" y="259"/>
                  </a:cubicBezTo>
                  <a:cubicBezTo>
                    <a:pt x="61" y="227"/>
                    <a:pt x="112" y="186"/>
                    <a:pt x="142" y="146"/>
                  </a:cubicBezTo>
                  <a:cubicBezTo>
                    <a:pt x="168" y="111"/>
                    <a:pt x="177" y="78"/>
                    <a:pt x="168" y="56"/>
                  </a:cubicBezTo>
                  <a:cubicBezTo>
                    <a:pt x="161" y="40"/>
                    <a:pt x="148" y="32"/>
                    <a:pt x="130" y="31"/>
                  </a:cubicBezTo>
                  <a:cubicBezTo>
                    <a:pt x="115" y="31"/>
                    <a:pt x="102" y="36"/>
                    <a:pt x="102" y="36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91" y="7"/>
                    <a:pt x="109" y="0"/>
                    <a:pt x="130" y="0"/>
                  </a:cubicBezTo>
                  <a:cubicBezTo>
                    <a:pt x="160" y="1"/>
                    <a:pt x="184" y="16"/>
                    <a:pt x="196" y="44"/>
                  </a:cubicBezTo>
                  <a:cubicBezTo>
                    <a:pt x="210" y="77"/>
                    <a:pt x="200" y="120"/>
                    <a:pt x="167" y="164"/>
                  </a:cubicBezTo>
                  <a:cubicBezTo>
                    <a:pt x="133" y="209"/>
                    <a:pt x="81" y="251"/>
                    <a:pt x="14" y="286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ïṧļîďé">
              <a:extLst>
                <a:ext uri="{FF2B5EF4-FFF2-40B4-BE49-F238E27FC236}">
                  <a16:creationId xmlns:a16="http://schemas.microsoft.com/office/drawing/2014/main" id="{7C4C3FA6-29C9-4459-A014-6A921E752BC4}"/>
                </a:ext>
              </a:extLst>
            </p:cNvPr>
            <p:cNvSpPr/>
            <p:nvPr/>
          </p:nvSpPr>
          <p:spPr bwMode="auto">
            <a:xfrm>
              <a:off x="10183873" y="4598340"/>
              <a:ext cx="681584" cy="104949"/>
            </a:xfrm>
            <a:custGeom>
              <a:avLst/>
              <a:gdLst>
                <a:gd name="T0" fmla="*/ 564 w 564"/>
                <a:gd name="T1" fmla="*/ 22 h 87"/>
                <a:gd name="T2" fmla="*/ 282 w 564"/>
                <a:gd name="T3" fmla="*/ 59 h 87"/>
                <a:gd name="T4" fmla="*/ 0 w 564"/>
                <a:gd name="T5" fmla="*/ 22 h 87"/>
                <a:gd name="T6" fmla="*/ 63 w 564"/>
                <a:gd name="T7" fmla="*/ 59 h 87"/>
                <a:gd name="T8" fmla="*/ 282 w 564"/>
                <a:gd name="T9" fmla="*/ 87 h 87"/>
                <a:gd name="T10" fmla="*/ 502 w 564"/>
                <a:gd name="T11" fmla="*/ 59 h 87"/>
                <a:gd name="T12" fmla="*/ 564 w 564"/>
                <a:gd name="T13" fmla="*/ 22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4" h="87">
                  <a:moveTo>
                    <a:pt x="564" y="22"/>
                  </a:moveTo>
                  <a:cubicBezTo>
                    <a:pt x="495" y="0"/>
                    <a:pt x="282" y="59"/>
                    <a:pt x="282" y="59"/>
                  </a:cubicBezTo>
                  <a:cubicBezTo>
                    <a:pt x="282" y="59"/>
                    <a:pt x="69" y="0"/>
                    <a:pt x="0" y="22"/>
                  </a:cubicBezTo>
                  <a:cubicBezTo>
                    <a:pt x="0" y="22"/>
                    <a:pt x="55" y="36"/>
                    <a:pt x="63" y="59"/>
                  </a:cubicBezTo>
                  <a:cubicBezTo>
                    <a:pt x="63" y="59"/>
                    <a:pt x="60" y="87"/>
                    <a:pt x="282" y="87"/>
                  </a:cubicBezTo>
                  <a:cubicBezTo>
                    <a:pt x="504" y="87"/>
                    <a:pt x="502" y="59"/>
                    <a:pt x="502" y="59"/>
                  </a:cubicBezTo>
                  <a:cubicBezTo>
                    <a:pt x="510" y="36"/>
                    <a:pt x="564" y="22"/>
                    <a:pt x="564" y="22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ísḻîḓè">
              <a:extLst>
                <a:ext uri="{FF2B5EF4-FFF2-40B4-BE49-F238E27FC236}">
                  <a16:creationId xmlns:a16="http://schemas.microsoft.com/office/drawing/2014/main" id="{43476CA5-7F00-4CEC-8D0D-937C4815225C}"/>
                </a:ext>
              </a:extLst>
            </p:cNvPr>
            <p:cNvSpPr/>
            <p:nvPr/>
          </p:nvSpPr>
          <p:spPr bwMode="auto">
            <a:xfrm>
              <a:off x="10182707" y="4138315"/>
              <a:ext cx="685083" cy="472270"/>
            </a:xfrm>
            <a:custGeom>
              <a:avLst/>
              <a:gdLst>
                <a:gd name="T0" fmla="*/ 559 w 567"/>
                <a:gd name="T1" fmla="*/ 20 h 390"/>
                <a:gd name="T2" fmla="*/ 8 w 567"/>
                <a:gd name="T3" fmla="*/ 20 h 390"/>
                <a:gd name="T4" fmla="*/ 283 w 567"/>
                <a:gd name="T5" fmla="*/ 390 h 390"/>
                <a:gd name="T6" fmla="*/ 559 w 567"/>
                <a:gd name="T7" fmla="*/ 2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7" h="390">
                  <a:moveTo>
                    <a:pt x="559" y="20"/>
                  </a:moveTo>
                  <a:cubicBezTo>
                    <a:pt x="553" y="0"/>
                    <a:pt x="14" y="0"/>
                    <a:pt x="8" y="20"/>
                  </a:cubicBezTo>
                  <a:cubicBezTo>
                    <a:pt x="2" y="40"/>
                    <a:pt x="0" y="390"/>
                    <a:pt x="283" y="390"/>
                  </a:cubicBezTo>
                  <a:cubicBezTo>
                    <a:pt x="567" y="390"/>
                    <a:pt x="564" y="40"/>
                    <a:pt x="559" y="20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ïslidê">
              <a:extLst>
                <a:ext uri="{FF2B5EF4-FFF2-40B4-BE49-F238E27FC236}">
                  <a16:creationId xmlns:a16="http://schemas.microsoft.com/office/drawing/2014/main" id="{9EC5089E-12D4-4C78-A965-5B3E13E3B24D}"/>
                </a:ext>
              </a:extLst>
            </p:cNvPr>
            <p:cNvSpPr/>
            <p:nvPr/>
          </p:nvSpPr>
          <p:spPr bwMode="auto">
            <a:xfrm>
              <a:off x="10007209" y="4535371"/>
              <a:ext cx="1036078" cy="134101"/>
            </a:xfrm>
            <a:custGeom>
              <a:avLst/>
              <a:gdLst>
                <a:gd name="T0" fmla="*/ 428 w 857"/>
                <a:gd name="T1" fmla="*/ 33 h 111"/>
                <a:gd name="T2" fmla="*/ 0 w 857"/>
                <a:gd name="T3" fmla="*/ 0 h 111"/>
                <a:gd name="T4" fmla="*/ 428 w 857"/>
                <a:gd name="T5" fmla="*/ 111 h 111"/>
                <a:gd name="T6" fmla="*/ 857 w 857"/>
                <a:gd name="T7" fmla="*/ 0 h 111"/>
                <a:gd name="T8" fmla="*/ 428 w 857"/>
                <a:gd name="T9" fmla="*/ 3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7" h="111">
                  <a:moveTo>
                    <a:pt x="428" y="33"/>
                  </a:moveTo>
                  <a:cubicBezTo>
                    <a:pt x="89" y="33"/>
                    <a:pt x="0" y="0"/>
                    <a:pt x="0" y="0"/>
                  </a:cubicBezTo>
                  <a:cubicBezTo>
                    <a:pt x="50" y="110"/>
                    <a:pt x="428" y="111"/>
                    <a:pt x="428" y="111"/>
                  </a:cubicBezTo>
                  <a:cubicBezTo>
                    <a:pt x="428" y="111"/>
                    <a:pt x="807" y="110"/>
                    <a:pt x="857" y="0"/>
                  </a:cubicBezTo>
                  <a:cubicBezTo>
                    <a:pt x="857" y="0"/>
                    <a:pt x="768" y="33"/>
                    <a:pt x="428" y="33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isliḓê">
            <a:extLst>
              <a:ext uri="{FF2B5EF4-FFF2-40B4-BE49-F238E27FC236}">
                <a16:creationId xmlns:a16="http://schemas.microsoft.com/office/drawing/2014/main" id="{EAEF643A-90FF-4544-80E6-FC0C6327ACC6}"/>
              </a:ext>
            </a:extLst>
          </p:cNvPr>
          <p:cNvSpPr txBox="1"/>
          <p:nvPr/>
        </p:nvSpPr>
        <p:spPr>
          <a:xfrm>
            <a:off x="1056480" y="1176131"/>
            <a:ext cx="7895485" cy="42178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rmAutofit fontScale="92500"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【01】</a:t>
            </a:r>
            <a:r>
              <a:rPr lang="en-US" altLang="zh-CN" dirty="0">
                <a:hlinkClick r:id="rId5"/>
              </a:rPr>
              <a:t>https://developers.google.com/web/tools/chrome-devtools/network</a:t>
            </a:r>
            <a:r>
              <a:rPr lang="en-US" altLang="zh-CN">
                <a:hlinkClick r:id="rId5"/>
              </a:rPr>
              <a:t>/understanding-resource-timing</a:t>
            </a:r>
            <a:endParaRPr lang="en-US" altLang="zh-CN" dirty="0"/>
          </a:p>
        </p:txBody>
      </p:sp>
      <p:sp>
        <p:nvSpPr>
          <p:cNvPr id="12" name="ïSḷíďé">
            <a:extLst>
              <a:ext uri="{FF2B5EF4-FFF2-40B4-BE49-F238E27FC236}">
                <a16:creationId xmlns:a16="http://schemas.microsoft.com/office/drawing/2014/main" id="{A70F88E6-EB90-470A-B305-569210D7DC29}"/>
              </a:ext>
            </a:extLst>
          </p:cNvPr>
          <p:cNvSpPr txBox="1"/>
          <p:nvPr/>
        </p:nvSpPr>
        <p:spPr>
          <a:xfrm>
            <a:off x="1056481" y="1597920"/>
            <a:ext cx="5326759" cy="42178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【02】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https://docs.nginx.com/nginx/admin-guide/monitoring/logging/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9CE5EDE-6DCF-4104-AA9D-80677AC6054F}"/>
              </a:ext>
            </a:extLst>
          </p:cNvPr>
          <p:cNvCxnSpPr>
            <a:cxnSpLocks/>
          </p:cNvCxnSpPr>
          <p:nvPr/>
        </p:nvCxnSpPr>
        <p:spPr>
          <a:xfrm>
            <a:off x="1047170" y="1597920"/>
            <a:ext cx="434607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íşľîdé">
            <a:extLst>
              <a:ext uri="{FF2B5EF4-FFF2-40B4-BE49-F238E27FC236}">
                <a16:creationId xmlns:a16="http://schemas.microsoft.com/office/drawing/2014/main" id="{8B9F267C-4D6E-441B-BC0A-C2862E0B00D8}"/>
              </a:ext>
            </a:extLst>
          </p:cNvPr>
          <p:cNvSpPr txBox="1"/>
          <p:nvPr/>
        </p:nvSpPr>
        <p:spPr>
          <a:xfrm>
            <a:off x="1056481" y="2032721"/>
            <a:ext cx="5326759" cy="42178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rmAutofit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【03】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https://github.com/phacility/xhprof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0D18681-518D-4AAC-8D2B-8DFE27F8139D}"/>
              </a:ext>
            </a:extLst>
          </p:cNvPr>
          <p:cNvCxnSpPr>
            <a:cxnSpLocks/>
          </p:cNvCxnSpPr>
          <p:nvPr/>
        </p:nvCxnSpPr>
        <p:spPr>
          <a:xfrm>
            <a:off x="1047170" y="2032721"/>
            <a:ext cx="434607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işļîḋe">
            <a:extLst>
              <a:ext uri="{FF2B5EF4-FFF2-40B4-BE49-F238E27FC236}">
                <a16:creationId xmlns:a16="http://schemas.microsoft.com/office/drawing/2014/main" id="{26C4C657-8AD2-446E-9789-6FE21BD4D547}"/>
              </a:ext>
            </a:extLst>
          </p:cNvPr>
          <p:cNvSpPr txBox="1"/>
          <p:nvPr/>
        </p:nvSpPr>
        <p:spPr>
          <a:xfrm>
            <a:off x="1056481" y="2448420"/>
            <a:ext cx="7486193" cy="42178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rmAutofit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【04】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https://github.com/rkern/line_profiler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F3877E0-C6E5-4DA1-9E8E-E4FC04AB08F0}"/>
              </a:ext>
            </a:extLst>
          </p:cNvPr>
          <p:cNvCxnSpPr>
            <a:cxnSpLocks/>
          </p:cNvCxnSpPr>
          <p:nvPr/>
        </p:nvCxnSpPr>
        <p:spPr>
          <a:xfrm>
            <a:off x="1047170" y="2448420"/>
            <a:ext cx="434607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íṧľïde">
            <a:extLst>
              <a:ext uri="{FF2B5EF4-FFF2-40B4-BE49-F238E27FC236}">
                <a16:creationId xmlns:a16="http://schemas.microsoft.com/office/drawing/2014/main" id="{B96F8FC6-8EF8-45A5-BE30-286C0855166D}"/>
              </a:ext>
            </a:extLst>
          </p:cNvPr>
          <p:cNvSpPr txBox="1"/>
          <p:nvPr/>
        </p:nvSpPr>
        <p:spPr>
          <a:xfrm>
            <a:off x="1056481" y="2864120"/>
            <a:ext cx="5326759" cy="42178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rmAutofit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【05】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https://openresty.org/en/build-systemtap.html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3FEB1AF-91A4-4B72-9DA0-3EBFF3615A23}"/>
              </a:ext>
            </a:extLst>
          </p:cNvPr>
          <p:cNvCxnSpPr>
            <a:cxnSpLocks/>
          </p:cNvCxnSpPr>
          <p:nvPr/>
        </p:nvCxnSpPr>
        <p:spPr>
          <a:xfrm>
            <a:off x="1047170" y="2864120"/>
            <a:ext cx="434607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ïšḻíḋê">
            <a:extLst>
              <a:ext uri="{FF2B5EF4-FFF2-40B4-BE49-F238E27FC236}">
                <a16:creationId xmlns:a16="http://schemas.microsoft.com/office/drawing/2014/main" id="{88DC5965-DCD3-4AF7-8229-02282C6B87B9}"/>
              </a:ext>
            </a:extLst>
          </p:cNvPr>
          <p:cNvSpPr txBox="1"/>
          <p:nvPr/>
        </p:nvSpPr>
        <p:spPr>
          <a:xfrm>
            <a:off x="1056481" y="3279819"/>
            <a:ext cx="5326759" cy="42178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rmAutofit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【06】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http://mysql.taobao.org/monthly/2017/02/05/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67134CF-4E80-4821-8039-E92F39E42CDB}"/>
              </a:ext>
            </a:extLst>
          </p:cNvPr>
          <p:cNvCxnSpPr>
            <a:cxnSpLocks/>
          </p:cNvCxnSpPr>
          <p:nvPr/>
        </p:nvCxnSpPr>
        <p:spPr>
          <a:xfrm>
            <a:off x="1047170" y="3279819"/>
            <a:ext cx="434607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îŝ1îḑê">
            <a:extLst>
              <a:ext uri="{FF2B5EF4-FFF2-40B4-BE49-F238E27FC236}">
                <a16:creationId xmlns:a16="http://schemas.microsoft.com/office/drawing/2014/main" id="{EE6CF8C9-71F1-47A8-A788-4B3F8F19ACCB}"/>
              </a:ext>
            </a:extLst>
          </p:cNvPr>
          <p:cNvSpPr txBox="1"/>
          <p:nvPr/>
        </p:nvSpPr>
        <p:spPr>
          <a:xfrm>
            <a:off x="1056481" y="3695519"/>
            <a:ext cx="5326759" cy="42178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rmAutofit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【07】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https://tech.meituan.com/2017/03/09/sqladvisor-pr.html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BF6ED13B-3ECC-426F-90DB-AD19DC38DAFD}"/>
              </a:ext>
            </a:extLst>
          </p:cNvPr>
          <p:cNvCxnSpPr>
            <a:cxnSpLocks/>
          </p:cNvCxnSpPr>
          <p:nvPr/>
        </p:nvCxnSpPr>
        <p:spPr>
          <a:xfrm>
            <a:off x="1047170" y="3695519"/>
            <a:ext cx="434607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ïs1iḋê">
            <a:extLst>
              <a:ext uri="{FF2B5EF4-FFF2-40B4-BE49-F238E27FC236}">
                <a16:creationId xmlns:a16="http://schemas.microsoft.com/office/drawing/2014/main" id="{E690387E-E115-4969-A91A-0C984EA9CB06}"/>
              </a:ext>
            </a:extLst>
          </p:cNvPr>
          <p:cNvSpPr txBox="1"/>
          <p:nvPr/>
        </p:nvSpPr>
        <p:spPr>
          <a:xfrm>
            <a:off x="1056481" y="4111218"/>
            <a:ext cx="5326759" cy="42178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rmAutofit lnSpcReduction="10000"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【08】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https://github.com/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XiaoMi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/soar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ts val="500"/>
              </a:spcAft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91B381B0-D4F8-44CD-868D-288A3646CEF7}"/>
              </a:ext>
            </a:extLst>
          </p:cNvPr>
          <p:cNvCxnSpPr>
            <a:cxnSpLocks/>
          </p:cNvCxnSpPr>
          <p:nvPr/>
        </p:nvCxnSpPr>
        <p:spPr>
          <a:xfrm>
            <a:off x="1047170" y="4111218"/>
            <a:ext cx="434607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ïṩ1îďe">
            <a:extLst>
              <a:ext uri="{FF2B5EF4-FFF2-40B4-BE49-F238E27FC236}">
                <a16:creationId xmlns:a16="http://schemas.microsoft.com/office/drawing/2014/main" id="{F9D2EBA8-7596-40F0-88CC-CCC1D6170A73}"/>
              </a:ext>
            </a:extLst>
          </p:cNvPr>
          <p:cNvSpPr txBox="1"/>
          <p:nvPr/>
        </p:nvSpPr>
        <p:spPr>
          <a:xfrm>
            <a:off x="1056481" y="4526918"/>
            <a:ext cx="5326759" cy="42178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rmAutofit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【09】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https://github.com/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xiyangxixian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/soar-web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93DD199-EDB5-4467-8B71-A5EC86C02D6A}"/>
              </a:ext>
            </a:extLst>
          </p:cNvPr>
          <p:cNvCxnSpPr>
            <a:cxnSpLocks/>
          </p:cNvCxnSpPr>
          <p:nvPr/>
        </p:nvCxnSpPr>
        <p:spPr>
          <a:xfrm>
            <a:off x="1047170" y="4526918"/>
            <a:ext cx="434607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íṩḻiḓê">
            <a:extLst>
              <a:ext uri="{FF2B5EF4-FFF2-40B4-BE49-F238E27FC236}">
                <a16:creationId xmlns:a16="http://schemas.microsoft.com/office/drawing/2014/main" id="{D99C5B63-0ED2-4E36-AB30-3E78EB765642}"/>
              </a:ext>
            </a:extLst>
          </p:cNvPr>
          <p:cNvSpPr txBox="1"/>
          <p:nvPr/>
        </p:nvSpPr>
        <p:spPr>
          <a:xfrm>
            <a:off x="1056481" y="4942617"/>
            <a:ext cx="6977194" cy="42178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rmAutofit lnSpcReduction="10000"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【10】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https://tech.meituan.com/2016/12/02/performance-tunning.html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ts val="500"/>
              </a:spcAft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ts val="500"/>
              </a:spcAft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D977797A-1ABC-4F7A-9B08-7834A375B39C}"/>
              </a:ext>
            </a:extLst>
          </p:cNvPr>
          <p:cNvCxnSpPr>
            <a:cxnSpLocks/>
          </p:cNvCxnSpPr>
          <p:nvPr/>
        </p:nvCxnSpPr>
        <p:spPr>
          <a:xfrm>
            <a:off x="1047170" y="4942617"/>
            <a:ext cx="434607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B277837B-6DB8-497F-8B49-EF01597D50FA}"/>
              </a:ext>
            </a:extLst>
          </p:cNvPr>
          <p:cNvCxnSpPr>
            <a:cxnSpLocks/>
          </p:cNvCxnSpPr>
          <p:nvPr/>
        </p:nvCxnSpPr>
        <p:spPr>
          <a:xfrm>
            <a:off x="1047170" y="5358317"/>
            <a:ext cx="434607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D065364E-691F-4A9F-A89D-0A333B26830E}"/>
              </a:ext>
            </a:extLst>
          </p:cNvPr>
          <p:cNvCxnSpPr>
            <a:cxnSpLocks/>
          </p:cNvCxnSpPr>
          <p:nvPr/>
        </p:nvCxnSpPr>
        <p:spPr>
          <a:xfrm>
            <a:off x="1047170" y="5774016"/>
            <a:ext cx="434607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8" name="文本框 287">
            <a:extLst>
              <a:ext uri="{FF2B5EF4-FFF2-40B4-BE49-F238E27FC236}">
                <a16:creationId xmlns:a16="http://schemas.microsoft.com/office/drawing/2014/main" id="{E5E1D81F-BD91-4D2D-97F2-8DD1BA2EB9D2}"/>
              </a:ext>
            </a:extLst>
          </p:cNvPr>
          <p:cNvSpPr txBox="1"/>
          <p:nvPr/>
        </p:nvSpPr>
        <p:spPr>
          <a:xfrm>
            <a:off x="1240669" y="183171"/>
            <a:ext cx="63020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参考文献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íṩḻiḓê">
            <a:extLst>
              <a:ext uri="{FF2B5EF4-FFF2-40B4-BE49-F238E27FC236}">
                <a16:creationId xmlns:a16="http://schemas.microsoft.com/office/drawing/2014/main" id="{55369B09-36A5-4794-921D-5914F37DF3C0}"/>
              </a:ext>
            </a:extLst>
          </p:cNvPr>
          <p:cNvSpPr txBox="1"/>
          <p:nvPr/>
        </p:nvSpPr>
        <p:spPr>
          <a:xfrm>
            <a:off x="1059045" y="5372094"/>
            <a:ext cx="5326759" cy="421789"/>
          </a:xfrm>
          <a:prstGeom prst="rect">
            <a:avLst/>
          </a:prstGeom>
          <a:noFill/>
        </p:spPr>
        <p:txBody>
          <a:bodyPr wrap="square" lIns="90000" tIns="46800" rIns="90000" bIns="46800" rtlCol="0" anchor="t" anchorCtr="0">
            <a:normAutofit lnSpcReduction="10000"/>
          </a:bodyPr>
          <a:lstStyle/>
          <a:p>
            <a:pPr>
              <a:lnSpc>
                <a:spcPct val="150000"/>
              </a:lnSpc>
              <a:spcAft>
                <a:spcPts val="500"/>
              </a:spcAft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【11】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https://github.com/XiaoMi/soar/blob/master/doc/heuristic.md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ts val="500"/>
              </a:spcAft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686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68"/>
    </mc:Choice>
    <mc:Fallback xmlns="">
      <p:transition spd="slow" advTm="5268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7C3FAE8-4563-4172-8A77-85B4AACE9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1" y="0"/>
            <a:ext cx="12156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5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0"/>
    </mc:Choice>
    <mc:Fallback xmlns="">
      <p:transition spd="slow" advTm="126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F0F900B-A4CF-46A1-9004-51195663B6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59" y="193814"/>
            <a:ext cx="416279" cy="35266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C254417-E40F-4CDE-9249-713E355063AE}"/>
              </a:ext>
            </a:extLst>
          </p:cNvPr>
          <p:cNvSpPr txBox="1"/>
          <p:nvPr/>
        </p:nvSpPr>
        <p:spPr>
          <a:xfrm>
            <a:off x="1909304" y="2828070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z="100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49" name="标题 4">
            <a:extLst>
              <a:ext uri="{FF2B5EF4-FFF2-40B4-BE49-F238E27FC236}">
                <a16:creationId xmlns:a16="http://schemas.microsoft.com/office/drawing/2014/main" id="{4D91232F-B9B7-48C7-93BD-22B98A0D7640}"/>
              </a:ext>
            </a:extLst>
          </p:cNvPr>
          <p:cNvSpPr txBox="1">
            <a:spLocks/>
          </p:cNvSpPr>
          <p:nvPr/>
        </p:nvSpPr>
        <p:spPr>
          <a:xfrm>
            <a:off x="1702001" y="3720699"/>
            <a:ext cx="5419185" cy="895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微软雅黑"/>
              </a:rPr>
              <a:t>背景介绍</a:t>
            </a:r>
          </a:p>
        </p:txBody>
      </p:sp>
      <p:sp>
        <p:nvSpPr>
          <p:cNvPr id="50" name="文本占位符 5">
            <a:extLst>
              <a:ext uri="{FF2B5EF4-FFF2-40B4-BE49-F238E27FC236}">
                <a16:creationId xmlns:a16="http://schemas.microsoft.com/office/drawing/2014/main" id="{6099E645-331C-4263-BDF1-13BD0C803D1C}"/>
              </a:ext>
            </a:extLst>
          </p:cNvPr>
          <p:cNvSpPr txBox="1">
            <a:spLocks/>
          </p:cNvSpPr>
          <p:nvPr/>
        </p:nvSpPr>
        <p:spPr>
          <a:xfrm>
            <a:off x="1703117" y="4616049"/>
            <a:ext cx="5419185" cy="15212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354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178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32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09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886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62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40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18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5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43496D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grpSp>
        <p:nvGrpSpPr>
          <p:cNvPr id="51" name="f040b6da-83e8-4b47-99c9-7d8098ea9a0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4FE86891-441A-418C-BEB0-C7BF8ADF7CB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590799" y="1719984"/>
            <a:ext cx="7251700" cy="3995989"/>
            <a:chOff x="2470150" y="1431006"/>
            <a:chExt cx="7251700" cy="3995989"/>
          </a:xfrm>
        </p:grpSpPr>
        <p:sp>
          <p:nvSpPr>
            <p:cNvPr id="52" name="ïṣlîdè">
              <a:extLst>
                <a:ext uri="{FF2B5EF4-FFF2-40B4-BE49-F238E27FC236}">
                  <a16:creationId xmlns:a16="http://schemas.microsoft.com/office/drawing/2014/main" id="{48C4B153-3D33-4E4B-897E-D2CE71CB8A22}"/>
                </a:ext>
              </a:extLst>
            </p:cNvPr>
            <p:cNvSpPr/>
            <p:nvPr/>
          </p:nvSpPr>
          <p:spPr bwMode="auto">
            <a:xfrm>
              <a:off x="7890040" y="1867241"/>
              <a:ext cx="1670346" cy="2807201"/>
            </a:xfrm>
            <a:prstGeom prst="rect">
              <a:avLst/>
            </a:prstGeom>
            <a:solidFill>
              <a:srgbClr val="AED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iṡļiḋe">
              <a:extLst>
                <a:ext uri="{FF2B5EF4-FFF2-40B4-BE49-F238E27FC236}">
                  <a16:creationId xmlns:a16="http://schemas.microsoft.com/office/drawing/2014/main" id="{79649DE4-2070-4D8B-B585-0DD8BC851B57}"/>
                </a:ext>
              </a:extLst>
            </p:cNvPr>
            <p:cNvSpPr/>
            <p:nvPr/>
          </p:nvSpPr>
          <p:spPr bwMode="auto">
            <a:xfrm>
              <a:off x="7837163" y="1867241"/>
              <a:ext cx="1671290" cy="2807201"/>
            </a:xfrm>
            <a:prstGeom prst="rect">
              <a:avLst/>
            </a:prstGeom>
            <a:solidFill>
              <a:srgbClr val="D2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îşḻïďe">
              <a:extLst>
                <a:ext uri="{FF2B5EF4-FFF2-40B4-BE49-F238E27FC236}">
                  <a16:creationId xmlns:a16="http://schemas.microsoft.com/office/drawing/2014/main" id="{E0852A0C-4CE3-4088-A834-56D6DA99BF81}"/>
                </a:ext>
              </a:extLst>
            </p:cNvPr>
            <p:cNvSpPr/>
            <p:nvPr/>
          </p:nvSpPr>
          <p:spPr bwMode="auto">
            <a:xfrm>
              <a:off x="7951415" y="2023984"/>
              <a:ext cx="1446563" cy="977280"/>
            </a:xfrm>
            <a:prstGeom prst="rect">
              <a:avLst/>
            </a:prstGeom>
            <a:solidFill>
              <a:srgbClr val="F3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íṥľîdê">
              <a:extLst>
                <a:ext uri="{FF2B5EF4-FFF2-40B4-BE49-F238E27FC236}">
                  <a16:creationId xmlns:a16="http://schemas.microsoft.com/office/drawing/2014/main" id="{198E30AC-42A7-44CC-8A4E-49BA4442AA7F}"/>
                </a:ext>
              </a:extLst>
            </p:cNvPr>
            <p:cNvSpPr/>
            <p:nvPr/>
          </p:nvSpPr>
          <p:spPr bwMode="auto">
            <a:xfrm>
              <a:off x="8596325" y="3919057"/>
              <a:ext cx="777103" cy="522160"/>
            </a:xfrm>
            <a:prstGeom prst="rect">
              <a:avLst/>
            </a:prstGeom>
            <a:solidFill>
              <a:srgbClr val="F3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ïṩlïḋê">
              <a:extLst>
                <a:ext uri="{FF2B5EF4-FFF2-40B4-BE49-F238E27FC236}">
                  <a16:creationId xmlns:a16="http://schemas.microsoft.com/office/drawing/2014/main" id="{4C2E7431-56E9-4F30-AEC7-DD6B6E289657}"/>
                </a:ext>
              </a:extLst>
            </p:cNvPr>
            <p:cNvSpPr/>
            <p:nvPr/>
          </p:nvSpPr>
          <p:spPr bwMode="auto">
            <a:xfrm>
              <a:off x="8010902" y="2491378"/>
              <a:ext cx="1340809" cy="466451"/>
            </a:xfrm>
            <a:custGeom>
              <a:avLst/>
              <a:gdLst>
                <a:gd name="T0" fmla="*/ 0 w 2292"/>
                <a:gd name="T1" fmla="*/ 53 h 796"/>
                <a:gd name="T2" fmla="*/ 680 w 2292"/>
                <a:gd name="T3" fmla="*/ 238 h 796"/>
                <a:gd name="T4" fmla="*/ 1613 w 2292"/>
                <a:gd name="T5" fmla="*/ 238 h 796"/>
                <a:gd name="T6" fmla="*/ 2292 w 2292"/>
                <a:gd name="T7" fmla="*/ 433 h 796"/>
                <a:gd name="T8" fmla="*/ 2292 w 2292"/>
                <a:gd name="T9" fmla="*/ 796 h 796"/>
                <a:gd name="T10" fmla="*/ 0 w 2292"/>
                <a:gd name="T11" fmla="*/ 796 h 796"/>
                <a:gd name="T12" fmla="*/ 0 w 2292"/>
                <a:gd name="T13" fmla="*/ 53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92" h="796">
                  <a:moveTo>
                    <a:pt x="0" y="53"/>
                  </a:moveTo>
                  <a:cubicBezTo>
                    <a:pt x="0" y="53"/>
                    <a:pt x="422" y="0"/>
                    <a:pt x="680" y="238"/>
                  </a:cubicBezTo>
                  <a:cubicBezTo>
                    <a:pt x="938" y="476"/>
                    <a:pt x="1419" y="259"/>
                    <a:pt x="1613" y="238"/>
                  </a:cubicBezTo>
                  <a:cubicBezTo>
                    <a:pt x="1950" y="201"/>
                    <a:pt x="2213" y="312"/>
                    <a:pt x="2292" y="433"/>
                  </a:cubicBezTo>
                  <a:cubicBezTo>
                    <a:pt x="2292" y="796"/>
                    <a:pt x="2292" y="796"/>
                    <a:pt x="2292" y="796"/>
                  </a:cubicBezTo>
                  <a:cubicBezTo>
                    <a:pt x="0" y="796"/>
                    <a:pt x="0" y="796"/>
                    <a:pt x="0" y="796"/>
                  </a:cubicBezTo>
                  <a:lnTo>
                    <a:pt x="0" y="53"/>
                  </a:lnTo>
                  <a:close/>
                </a:path>
              </a:pathLst>
            </a:custGeom>
            <a:solidFill>
              <a:srgbClr val="EE98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íšlïḑè">
              <a:extLst>
                <a:ext uri="{FF2B5EF4-FFF2-40B4-BE49-F238E27FC236}">
                  <a16:creationId xmlns:a16="http://schemas.microsoft.com/office/drawing/2014/main" id="{3E953490-B07F-4707-9BB8-4C84EE442072}"/>
                </a:ext>
              </a:extLst>
            </p:cNvPr>
            <p:cNvSpPr/>
            <p:nvPr/>
          </p:nvSpPr>
          <p:spPr bwMode="auto">
            <a:xfrm>
              <a:off x="8202581" y="2180726"/>
              <a:ext cx="10387" cy="332370"/>
            </a:xfrm>
            <a:prstGeom prst="rect">
              <a:avLst/>
            </a:prstGeom>
            <a:solidFill>
              <a:srgbClr val="A6C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ïṧ1íḓê">
              <a:extLst>
                <a:ext uri="{FF2B5EF4-FFF2-40B4-BE49-F238E27FC236}">
                  <a16:creationId xmlns:a16="http://schemas.microsoft.com/office/drawing/2014/main" id="{28FA472C-86B1-427E-A0DC-AA0BD09A3AA5}"/>
                </a:ext>
              </a:extLst>
            </p:cNvPr>
            <p:cNvSpPr/>
            <p:nvPr/>
          </p:nvSpPr>
          <p:spPr bwMode="auto">
            <a:xfrm>
              <a:off x="8608601" y="2323305"/>
              <a:ext cx="10387" cy="331426"/>
            </a:xfrm>
            <a:prstGeom prst="rect">
              <a:avLst/>
            </a:prstGeom>
            <a:solidFill>
              <a:srgbClr val="A6C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íṥḷïḋe">
              <a:extLst>
                <a:ext uri="{FF2B5EF4-FFF2-40B4-BE49-F238E27FC236}">
                  <a16:creationId xmlns:a16="http://schemas.microsoft.com/office/drawing/2014/main" id="{D5040867-6814-4C7B-8A23-2851322AADF7}"/>
                </a:ext>
              </a:extLst>
            </p:cNvPr>
            <p:cNvSpPr/>
            <p:nvPr/>
          </p:nvSpPr>
          <p:spPr bwMode="auto">
            <a:xfrm>
              <a:off x="9027839" y="2247766"/>
              <a:ext cx="10387" cy="332370"/>
            </a:xfrm>
            <a:prstGeom prst="rect">
              <a:avLst/>
            </a:prstGeom>
            <a:solidFill>
              <a:srgbClr val="A6C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îsľíḋè">
              <a:extLst>
                <a:ext uri="{FF2B5EF4-FFF2-40B4-BE49-F238E27FC236}">
                  <a16:creationId xmlns:a16="http://schemas.microsoft.com/office/drawing/2014/main" id="{E08A56B3-459F-4B45-8BD1-9DB343603FAB}"/>
                </a:ext>
              </a:extLst>
            </p:cNvPr>
            <p:cNvSpPr/>
            <p:nvPr/>
          </p:nvSpPr>
          <p:spPr bwMode="auto">
            <a:xfrm>
              <a:off x="8240350" y="2214718"/>
              <a:ext cx="96312" cy="16996"/>
            </a:xfrm>
            <a:custGeom>
              <a:avLst/>
              <a:gdLst>
                <a:gd name="T0" fmla="*/ 150 w 165"/>
                <a:gd name="T1" fmla="*/ 29 h 29"/>
                <a:gd name="T2" fmla="*/ 15 w 165"/>
                <a:gd name="T3" fmla="*/ 29 h 29"/>
                <a:gd name="T4" fmla="*/ 0 w 165"/>
                <a:gd name="T5" fmla="*/ 15 h 29"/>
                <a:gd name="T6" fmla="*/ 0 w 165"/>
                <a:gd name="T7" fmla="*/ 15 h 29"/>
                <a:gd name="T8" fmla="*/ 15 w 165"/>
                <a:gd name="T9" fmla="*/ 0 h 29"/>
                <a:gd name="T10" fmla="*/ 150 w 165"/>
                <a:gd name="T11" fmla="*/ 0 h 29"/>
                <a:gd name="T12" fmla="*/ 165 w 165"/>
                <a:gd name="T13" fmla="*/ 15 h 29"/>
                <a:gd name="T14" fmla="*/ 165 w 165"/>
                <a:gd name="T15" fmla="*/ 15 h 29"/>
                <a:gd name="T16" fmla="*/ 150 w 165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29">
                  <a:moveTo>
                    <a:pt x="150" y="29"/>
                  </a:moveTo>
                  <a:cubicBezTo>
                    <a:pt x="15" y="29"/>
                    <a:pt x="15" y="29"/>
                    <a:pt x="15" y="29"/>
                  </a:cubicBezTo>
                  <a:cubicBezTo>
                    <a:pt x="7" y="29"/>
                    <a:pt x="0" y="23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9" y="0"/>
                    <a:pt x="165" y="7"/>
                    <a:pt x="165" y="15"/>
                  </a:cubicBezTo>
                  <a:cubicBezTo>
                    <a:pt x="165" y="15"/>
                    <a:pt x="165" y="15"/>
                    <a:pt x="165" y="15"/>
                  </a:cubicBezTo>
                  <a:cubicBezTo>
                    <a:pt x="165" y="23"/>
                    <a:pt x="159" y="29"/>
                    <a:pt x="150" y="29"/>
                  </a:cubicBezTo>
                  <a:close/>
                </a:path>
              </a:pathLst>
            </a:custGeom>
            <a:solidFill>
              <a:srgbClr val="A6C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ï$ľíḓé">
              <a:extLst>
                <a:ext uri="{FF2B5EF4-FFF2-40B4-BE49-F238E27FC236}">
                  <a16:creationId xmlns:a16="http://schemas.microsoft.com/office/drawing/2014/main" id="{EB4898B5-9EB7-4BCD-A424-C4E1C8612EAD}"/>
                </a:ext>
              </a:extLst>
            </p:cNvPr>
            <p:cNvSpPr/>
            <p:nvPr/>
          </p:nvSpPr>
          <p:spPr bwMode="auto">
            <a:xfrm>
              <a:off x="8240350" y="2245878"/>
              <a:ext cx="96312" cy="16996"/>
            </a:xfrm>
            <a:custGeom>
              <a:avLst/>
              <a:gdLst>
                <a:gd name="T0" fmla="*/ 150 w 165"/>
                <a:gd name="T1" fmla="*/ 30 h 30"/>
                <a:gd name="T2" fmla="*/ 15 w 165"/>
                <a:gd name="T3" fmla="*/ 30 h 30"/>
                <a:gd name="T4" fmla="*/ 0 w 165"/>
                <a:gd name="T5" fmla="*/ 15 h 30"/>
                <a:gd name="T6" fmla="*/ 0 w 165"/>
                <a:gd name="T7" fmla="*/ 15 h 30"/>
                <a:gd name="T8" fmla="*/ 15 w 165"/>
                <a:gd name="T9" fmla="*/ 0 h 30"/>
                <a:gd name="T10" fmla="*/ 150 w 165"/>
                <a:gd name="T11" fmla="*/ 0 h 30"/>
                <a:gd name="T12" fmla="*/ 165 w 165"/>
                <a:gd name="T13" fmla="*/ 15 h 30"/>
                <a:gd name="T14" fmla="*/ 165 w 165"/>
                <a:gd name="T15" fmla="*/ 15 h 30"/>
                <a:gd name="T16" fmla="*/ 150 w 165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30">
                  <a:moveTo>
                    <a:pt x="150" y="30"/>
                  </a:moveTo>
                  <a:cubicBezTo>
                    <a:pt x="15" y="30"/>
                    <a:pt x="15" y="30"/>
                    <a:pt x="15" y="30"/>
                  </a:cubicBezTo>
                  <a:cubicBezTo>
                    <a:pt x="7" y="30"/>
                    <a:pt x="0" y="23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9" y="0"/>
                    <a:pt x="165" y="7"/>
                    <a:pt x="165" y="15"/>
                  </a:cubicBezTo>
                  <a:cubicBezTo>
                    <a:pt x="165" y="15"/>
                    <a:pt x="165" y="15"/>
                    <a:pt x="165" y="15"/>
                  </a:cubicBezTo>
                  <a:cubicBezTo>
                    <a:pt x="165" y="23"/>
                    <a:pt x="159" y="30"/>
                    <a:pt x="150" y="30"/>
                  </a:cubicBezTo>
                  <a:close/>
                </a:path>
              </a:pathLst>
            </a:custGeom>
            <a:solidFill>
              <a:srgbClr val="A6C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iś1îḓè">
              <a:extLst>
                <a:ext uri="{FF2B5EF4-FFF2-40B4-BE49-F238E27FC236}">
                  <a16:creationId xmlns:a16="http://schemas.microsoft.com/office/drawing/2014/main" id="{18CB2D46-254F-4F2A-9F83-10419305CFAD}"/>
                </a:ext>
              </a:extLst>
            </p:cNvPr>
            <p:cNvSpPr/>
            <p:nvPr/>
          </p:nvSpPr>
          <p:spPr bwMode="auto">
            <a:xfrm>
              <a:off x="8640704" y="2383736"/>
              <a:ext cx="97256" cy="16996"/>
            </a:xfrm>
            <a:custGeom>
              <a:avLst/>
              <a:gdLst>
                <a:gd name="T0" fmla="*/ 151 w 166"/>
                <a:gd name="T1" fmla="*/ 30 h 30"/>
                <a:gd name="T2" fmla="*/ 15 w 166"/>
                <a:gd name="T3" fmla="*/ 30 h 30"/>
                <a:gd name="T4" fmla="*/ 0 w 166"/>
                <a:gd name="T5" fmla="*/ 15 h 30"/>
                <a:gd name="T6" fmla="*/ 0 w 166"/>
                <a:gd name="T7" fmla="*/ 15 h 30"/>
                <a:gd name="T8" fmla="*/ 15 w 166"/>
                <a:gd name="T9" fmla="*/ 0 h 30"/>
                <a:gd name="T10" fmla="*/ 151 w 166"/>
                <a:gd name="T11" fmla="*/ 0 h 30"/>
                <a:gd name="T12" fmla="*/ 166 w 166"/>
                <a:gd name="T13" fmla="*/ 15 h 30"/>
                <a:gd name="T14" fmla="*/ 166 w 166"/>
                <a:gd name="T15" fmla="*/ 15 h 30"/>
                <a:gd name="T16" fmla="*/ 151 w 166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30">
                  <a:moveTo>
                    <a:pt x="151" y="30"/>
                  </a:moveTo>
                  <a:cubicBezTo>
                    <a:pt x="15" y="30"/>
                    <a:pt x="15" y="30"/>
                    <a:pt x="15" y="30"/>
                  </a:cubicBezTo>
                  <a:cubicBezTo>
                    <a:pt x="7" y="30"/>
                    <a:pt x="0" y="23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9" y="0"/>
                    <a:pt x="166" y="7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ubicBezTo>
                    <a:pt x="166" y="23"/>
                    <a:pt x="159" y="30"/>
                    <a:pt x="151" y="30"/>
                  </a:cubicBezTo>
                  <a:close/>
                </a:path>
              </a:pathLst>
            </a:custGeom>
            <a:solidFill>
              <a:srgbClr val="A6C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ïṣlîḋe">
              <a:extLst>
                <a:ext uri="{FF2B5EF4-FFF2-40B4-BE49-F238E27FC236}">
                  <a16:creationId xmlns:a16="http://schemas.microsoft.com/office/drawing/2014/main" id="{1CF94C7F-EF84-48FD-8BCA-A0E094D00F16}"/>
                </a:ext>
              </a:extLst>
            </p:cNvPr>
            <p:cNvSpPr/>
            <p:nvPr/>
          </p:nvSpPr>
          <p:spPr bwMode="auto">
            <a:xfrm>
              <a:off x="8640704" y="2413951"/>
              <a:ext cx="97256" cy="17941"/>
            </a:xfrm>
            <a:custGeom>
              <a:avLst/>
              <a:gdLst>
                <a:gd name="T0" fmla="*/ 151 w 166"/>
                <a:gd name="T1" fmla="*/ 30 h 30"/>
                <a:gd name="T2" fmla="*/ 15 w 166"/>
                <a:gd name="T3" fmla="*/ 30 h 30"/>
                <a:gd name="T4" fmla="*/ 0 w 166"/>
                <a:gd name="T5" fmla="*/ 15 h 30"/>
                <a:gd name="T6" fmla="*/ 0 w 166"/>
                <a:gd name="T7" fmla="*/ 15 h 30"/>
                <a:gd name="T8" fmla="*/ 15 w 166"/>
                <a:gd name="T9" fmla="*/ 0 h 30"/>
                <a:gd name="T10" fmla="*/ 151 w 166"/>
                <a:gd name="T11" fmla="*/ 0 h 30"/>
                <a:gd name="T12" fmla="*/ 166 w 166"/>
                <a:gd name="T13" fmla="*/ 15 h 30"/>
                <a:gd name="T14" fmla="*/ 166 w 166"/>
                <a:gd name="T15" fmla="*/ 15 h 30"/>
                <a:gd name="T16" fmla="*/ 151 w 166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30">
                  <a:moveTo>
                    <a:pt x="151" y="30"/>
                  </a:moveTo>
                  <a:cubicBezTo>
                    <a:pt x="15" y="30"/>
                    <a:pt x="15" y="30"/>
                    <a:pt x="15" y="30"/>
                  </a:cubicBezTo>
                  <a:cubicBezTo>
                    <a:pt x="7" y="30"/>
                    <a:pt x="0" y="23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9" y="0"/>
                    <a:pt x="166" y="7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ubicBezTo>
                    <a:pt x="166" y="23"/>
                    <a:pt x="159" y="30"/>
                    <a:pt x="151" y="30"/>
                  </a:cubicBezTo>
                  <a:close/>
                </a:path>
              </a:pathLst>
            </a:custGeom>
            <a:solidFill>
              <a:srgbClr val="A6C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ïṧḷîḍé">
              <a:extLst>
                <a:ext uri="{FF2B5EF4-FFF2-40B4-BE49-F238E27FC236}">
                  <a16:creationId xmlns:a16="http://schemas.microsoft.com/office/drawing/2014/main" id="{86FBC567-1CC1-4998-9E77-1AFFE372C7C8}"/>
                </a:ext>
              </a:extLst>
            </p:cNvPr>
            <p:cNvSpPr/>
            <p:nvPr/>
          </p:nvSpPr>
          <p:spPr bwMode="auto">
            <a:xfrm>
              <a:off x="9066553" y="2258153"/>
              <a:ext cx="96312" cy="17941"/>
            </a:xfrm>
            <a:custGeom>
              <a:avLst/>
              <a:gdLst>
                <a:gd name="T0" fmla="*/ 150 w 165"/>
                <a:gd name="T1" fmla="*/ 30 h 30"/>
                <a:gd name="T2" fmla="*/ 15 w 165"/>
                <a:gd name="T3" fmla="*/ 30 h 30"/>
                <a:gd name="T4" fmla="*/ 0 w 165"/>
                <a:gd name="T5" fmla="*/ 15 h 30"/>
                <a:gd name="T6" fmla="*/ 0 w 165"/>
                <a:gd name="T7" fmla="*/ 15 h 30"/>
                <a:gd name="T8" fmla="*/ 15 w 165"/>
                <a:gd name="T9" fmla="*/ 0 h 30"/>
                <a:gd name="T10" fmla="*/ 150 w 165"/>
                <a:gd name="T11" fmla="*/ 0 h 30"/>
                <a:gd name="T12" fmla="*/ 165 w 165"/>
                <a:gd name="T13" fmla="*/ 15 h 30"/>
                <a:gd name="T14" fmla="*/ 165 w 165"/>
                <a:gd name="T15" fmla="*/ 15 h 30"/>
                <a:gd name="T16" fmla="*/ 150 w 165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30">
                  <a:moveTo>
                    <a:pt x="150" y="30"/>
                  </a:moveTo>
                  <a:cubicBezTo>
                    <a:pt x="15" y="30"/>
                    <a:pt x="15" y="30"/>
                    <a:pt x="15" y="30"/>
                  </a:cubicBezTo>
                  <a:cubicBezTo>
                    <a:pt x="7" y="30"/>
                    <a:pt x="0" y="23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9" y="0"/>
                    <a:pt x="165" y="7"/>
                    <a:pt x="165" y="15"/>
                  </a:cubicBezTo>
                  <a:cubicBezTo>
                    <a:pt x="165" y="15"/>
                    <a:pt x="165" y="15"/>
                    <a:pt x="165" y="15"/>
                  </a:cubicBezTo>
                  <a:cubicBezTo>
                    <a:pt x="165" y="23"/>
                    <a:pt x="159" y="30"/>
                    <a:pt x="150" y="30"/>
                  </a:cubicBezTo>
                  <a:close/>
                </a:path>
              </a:pathLst>
            </a:custGeom>
            <a:solidFill>
              <a:srgbClr val="A6C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isliḋe">
              <a:extLst>
                <a:ext uri="{FF2B5EF4-FFF2-40B4-BE49-F238E27FC236}">
                  <a16:creationId xmlns:a16="http://schemas.microsoft.com/office/drawing/2014/main" id="{794D2E67-1724-4243-AB2C-EBDEDB0D98D0}"/>
                </a:ext>
              </a:extLst>
            </p:cNvPr>
            <p:cNvSpPr/>
            <p:nvPr/>
          </p:nvSpPr>
          <p:spPr bwMode="auto">
            <a:xfrm>
              <a:off x="9066553" y="2288368"/>
              <a:ext cx="96312" cy="17941"/>
            </a:xfrm>
            <a:custGeom>
              <a:avLst/>
              <a:gdLst>
                <a:gd name="T0" fmla="*/ 150 w 165"/>
                <a:gd name="T1" fmla="*/ 30 h 30"/>
                <a:gd name="T2" fmla="*/ 15 w 165"/>
                <a:gd name="T3" fmla="*/ 30 h 30"/>
                <a:gd name="T4" fmla="*/ 0 w 165"/>
                <a:gd name="T5" fmla="*/ 15 h 30"/>
                <a:gd name="T6" fmla="*/ 0 w 165"/>
                <a:gd name="T7" fmla="*/ 15 h 30"/>
                <a:gd name="T8" fmla="*/ 15 w 165"/>
                <a:gd name="T9" fmla="*/ 0 h 30"/>
                <a:gd name="T10" fmla="*/ 150 w 165"/>
                <a:gd name="T11" fmla="*/ 0 h 30"/>
                <a:gd name="T12" fmla="*/ 165 w 165"/>
                <a:gd name="T13" fmla="*/ 15 h 30"/>
                <a:gd name="T14" fmla="*/ 165 w 165"/>
                <a:gd name="T15" fmla="*/ 15 h 30"/>
                <a:gd name="T16" fmla="*/ 150 w 165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30">
                  <a:moveTo>
                    <a:pt x="150" y="30"/>
                  </a:moveTo>
                  <a:cubicBezTo>
                    <a:pt x="15" y="30"/>
                    <a:pt x="15" y="30"/>
                    <a:pt x="15" y="30"/>
                  </a:cubicBezTo>
                  <a:cubicBezTo>
                    <a:pt x="7" y="30"/>
                    <a:pt x="0" y="23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9" y="0"/>
                    <a:pt x="165" y="7"/>
                    <a:pt x="165" y="15"/>
                  </a:cubicBezTo>
                  <a:cubicBezTo>
                    <a:pt x="165" y="15"/>
                    <a:pt x="165" y="15"/>
                    <a:pt x="165" y="15"/>
                  </a:cubicBezTo>
                  <a:cubicBezTo>
                    <a:pt x="165" y="23"/>
                    <a:pt x="159" y="30"/>
                    <a:pt x="150" y="30"/>
                  </a:cubicBezTo>
                  <a:close/>
                </a:path>
              </a:pathLst>
            </a:custGeom>
            <a:solidFill>
              <a:srgbClr val="A6C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îşḷîdè">
              <a:extLst>
                <a:ext uri="{FF2B5EF4-FFF2-40B4-BE49-F238E27FC236}">
                  <a16:creationId xmlns:a16="http://schemas.microsoft.com/office/drawing/2014/main" id="{9AC58C48-9CDB-449C-BE80-11592E6E5FD9}"/>
                </a:ext>
              </a:extLst>
            </p:cNvPr>
            <p:cNvSpPr/>
            <p:nvPr/>
          </p:nvSpPr>
          <p:spPr bwMode="auto">
            <a:xfrm>
              <a:off x="9112820" y="3108906"/>
              <a:ext cx="285158" cy="285158"/>
            </a:xfrm>
            <a:prstGeom prst="ellipse">
              <a:avLst/>
            </a:prstGeom>
            <a:solidFill>
              <a:srgbClr val="F3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ïṩ1íḋè">
              <a:extLst>
                <a:ext uri="{FF2B5EF4-FFF2-40B4-BE49-F238E27FC236}">
                  <a16:creationId xmlns:a16="http://schemas.microsoft.com/office/drawing/2014/main" id="{79A4106C-A569-4F33-BA4E-7665FB6BC693}"/>
                </a:ext>
              </a:extLst>
            </p:cNvPr>
            <p:cNvSpPr/>
            <p:nvPr/>
          </p:nvSpPr>
          <p:spPr bwMode="auto">
            <a:xfrm>
              <a:off x="9166641" y="3120236"/>
              <a:ext cx="219062" cy="262496"/>
            </a:xfrm>
            <a:custGeom>
              <a:avLst/>
              <a:gdLst>
                <a:gd name="T0" fmla="*/ 375 w 375"/>
                <a:gd name="T1" fmla="*/ 224 h 448"/>
                <a:gd name="T2" fmla="*/ 152 w 375"/>
                <a:gd name="T3" fmla="*/ 448 h 448"/>
                <a:gd name="T4" fmla="*/ 0 w 375"/>
                <a:gd name="T5" fmla="*/ 389 h 448"/>
                <a:gd name="T6" fmla="*/ 152 w 375"/>
                <a:gd name="T7" fmla="*/ 224 h 448"/>
                <a:gd name="T8" fmla="*/ 152 w 375"/>
                <a:gd name="T9" fmla="*/ 0 h 448"/>
                <a:gd name="T10" fmla="*/ 375 w 375"/>
                <a:gd name="T11" fmla="*/ 224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5" h="448">
                  <a:moveTo>
                    <a:pt x="375" y="224"/>
                  </a:moveTo>
                  <a:cubicBezTo>
                    <a:pt x="375" y="347"/>
                    <a:pt x="275" y="448"/>
                    <a:pt x="152" y="448"/>
                  </a:cubicBezTo>
                  <a:cubicBezTo>
                    <a:pt x="93" y="448"/>
                    <a:pt x="40" y="425"/>
                    <a:pt x="0" y="389"/>
                  </a:cubicBezTo>
                  <a:cubicBezTo>
                    <a:pt x="152" y="224"/>
                    <a:pt x="152" y="224"/>
                    <a:pt x="152" y="224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275" y="0"/>
                    <a:pt x="375" y="100"/>
                    <a:pt x="375" y="224"/>
                  </a:cubicBezTo>
                  <a:close/>
                </a:path>
              </a:pathLst>
            </a:custGeom>
            <a:solidFill>
              <a:srgbClr val="C654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ïŝḻíďé">
              <a:extLst>
                <a:ext uri="{FF2B5EF4-FFF2-40B4-BE49-F238E27FC236}">
                  <a16:creationId xmlns:a16="http://schemas.microsoft.com/office/drawing/2014/main" id="{193C6F09-8AFD-488C-A271-BEA41CB5CA27}"/>
                </a:ext>
              </a:extLst>
            </p:cNvPr>
            <p:cNvSpPr/>
            <p:nvPr/>
          </p:nvSpPr>
          <p:spPr bwMode="auto">
            <a:xfrm>
              <a:off x="9154366" y="3220325"/>
              <a:ext cx="54765" cy="8498"/>
            </a:xfrm>
            <a:custGeom>
              <a:avLst/>
              <a:gdLst>
                <a:gd name="T0" fmla="*/ 87 w 94"/>
                <a:gd name="T1" fmla="*/ 14 h 14"/>
                <a:gd name="T2" fmla="*/ 7 w 94"/>
                <a:gd name="T3" fmla="*/ 14 h 14"/>
                <a:gd name="T4" fmla="*/ 0 w 94"/>
                <a:gd name="T5" fmla="*/ 7 h 14"/>
                <a:gd name="T6" fmla="*/ 0 w 94"/>
                <a:gd name="T7" fmla="*/ 7 h 14"/>
                <a:gd name="T8" fmla="*/ 7 w 94"/>
                <a:gd name="T9" fmla="*/ 0 h 14"/>
                <a:gd name="T10" fmla="*/ 87 w 94"/>
                <a:gd name="T11" fmla="*/ 0 h 14"/>
                <a:gd name="T12" fmla="*/ 94 w 94"/>
                <a:gd name="T13" fmla="*/ 7 h 14"/>
                <a:gd name="T14" fmla="*/ 94 w 94"/>
                <a:gd name="T15" fmla="*/ 7 h 14"/>
                <a:gd name="T16" fmla="*/ 87 w 94"/>
                <a:gd name="T1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14">
                  <a:moveTo>
                    <a:pt x="87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91" y="0"/>
                    <a:pt x="94" y="3"/>
                    <a:pt x="94" y="7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11"/>
                    <a:pt x="91" y="14"/>
                    <a:pt x="87" y="14"/>
                  </a:cubicBezTo>
                  <a:close/>
                </a:path>
              </a:pathLst>
            </a:custGeom>
            <a:solidFill>
              <a:srgbClr val="A6C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ïşḻíḍè">
              <a:extLst>
                <a:ext uri="{FF2B5EF4-FFF2-40B4-BE49-F238E27FC236}">
                  <a16:creationId xmlns:a16="http://schemas.microsoft.com/office/drawing/2014/main" id="{0B0CE686-E3EB-473E-81C7-4C843DF0070C}"/>
                </a:ext>
              </a:extLst>
            </p:cNvPr>
            <p:cNvSpPr/>
            <p:nvPr/>
          </p:nvSpPr>
          <p:spPr bwMode="auto">
            <a:xfrm>
              <a:off x="8757789" y="3108906"/>
              <a:ext cx="285158" cy="285158"/>
            </a:xfrm>
            <a:prstGeom prst="ellipse">
              <a:avLst/>
            </a:prstGeom>
            <a:solidFill>
              <a:srgbClr val="F3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îśḷïḋé">
              <a:extLst>
                <a:ext uri="{FF2B5EF4-FFF2-40B4-BE49-F238E27FC236}">
                  <a16:creationId xmlns:a16="http://schemas.microsoft.com/office/drawing/2014/main" id="{AAFFC2FA-4791-4B8B-A506-6B30BBC49248}"/>
                </a:ext>
              </a:extLst>
            </p:cNvPr>
            <p:cNvSpPr/>
            <p:nvPr/>
          </p:nvSpPr>
          <p:spPr bwMode="auto">
            <a:xfrm>
              <a:off x="8770064" y="3120236"/>
              <a:ext cx="260608" cy="262496"/>
            </a:xfrm>
            <a:custGeom>
              <a:avLst/>
              <a:gdLst>
                <a:gd name="T0" fmla="*/ 224 w 447"/>
                <a:gd name="T1" fmla="*/ 224 h 448"/>
                <a:gd name="T2" fmla="*/ 361 w 447"/>
                <a:gd name="T3" fmla="*/ 400 h 448"/>
                <a:gd name="T4" fmla="*/ 224 w 447"/>
                <a:gd name="T5" fmla="*/ 448 h 448"/>
                <a:gd name="T6" fmla="*/ 0 w 447"/>
                <a:gd name="T7" fmla="*/ 224 h 448"/>
                <a:gd name="T8" fmla="*/ 224 w 447"/>
                <a:gd name="T9" fmla="*/ 0 h 448"/>
                <a:gd name="T10" fmla="*/ 447 w 447"/>
                <a:gd name="T11" fmla="*/ 204 h 448"/>
                <a:gd name="T12" fmla="*/ 224 w 447"/>
                <a:gd name="T13" fmla="*/ 224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7" h="448">
                  <a:moveTo>
                    <a:pt x="224" y="224"/>
                  </a:moveTo>
                  <a:cubicBezTo>
                    <a:pt x="361" y="400"/>
                    <a:pt x="361" y="400"/>
                    <a:pt x="361" y="400"/>
                  </a:cubicBezTo>
                  <a:cubicBezTo>
                    <a:pt x="324" y="430"/>
                    <a:pt x="276" y="448"/>
                    <a:pt x="224" y="448"/>
                  </a:cubicBezTo>
                  <a:cubicBezTo>
                    <a:pt x="101" y="448"/>
                    <a:pt x="0" y="347"/>
                    <a:pt x="0" y="224"/>
                  </a:cubicBezTo>
                  <a:cubicBezTo>
                    <a:pt x="0" y="100"/>
                    <a:pt x="101" y="0"/>
                    <a:pt x="224" y="0"/>
                  </a:cubicBezTo>
                  <a:cubicBezTo>
                    <a:pt x="341" y="0"/>
                    <a:pt x="436" y="90"/>
                    <a:pt x="447" y="204"/>
                  </a:cubicBezTo>
                  <a:lnTo>
                    <a:pt x="224" y="224"/>
                  </a:lnTo>
                  <a:close/>
                </a:path>
              </a:pathLst>
            </a:custGeom>
            <a:solidFill>
              <a:srgbClr val="E57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îşḻïdé">
              <a:extLst>
                <a:ext uri="{FF2B5EF4-FFF2-40B4-BE49-F238E27FC236}">
                  <a16:creationId xmlns:a16="http://schemas.microsoft.com/office/drawing/2014/main" id="{937AAEE6-EE67-4726-9DEF-B7AAF6E00911}"/>
                </a:ext>
              </a:extLst>
            </p:cNvPr>
            <p:cNvSpPr/>
            <p:nvPr/>
          </p:nvSpPr>
          <p:spPr bwMode="auto">
            <a:xfrm>
              <a:off x="8964576" y="3276035"/>
              <a:ext cx="40602" cy="7554"/>
            </a:xfrm>
            <a:custGeom>
              <a:avLst/>
              <a:gdLst>
                <a:gd name="T0" fmla="*/ 62 w 69"/>
                <a:gd name="T1" fmla="*/ 13 h 13"/>
                <a:gd name="T2" fmla="*/ 6 w 69"/>
                <a:gd name="T3" fmla="*/ 13 h 13"/>
                <a:gd name="T4" fmla="*/ 0 w 69"/>
                <a:gd name="T5" fmla="*/ 7 h 13"/>
                <a:gd name="T6" fmla="*/ 0 w 69"/>
                <a:gd name="T7" fmla="*/ 7 h 13"/>
                <a:gd name="T8" fmla="*/ 6 w 69"/>
                <a:gd name="T9" fmla="*/ 0 h 13"/>
                <a:gd name="T10" fmla="*/ 62 w 69"/>
                <a:gd name="T11" fmla="*/ 0 h 13"/>
                <a:gd name="T12" fmla="*/ 69 w 69"/>
                <a:gd name="T13" fmla="*/ 7 h 13"/>
                <a:gd name="T14" fmla="*/ 69 w 69"/>
                <a:gd name="T15" fmla="*/ 7 h 13"/>
                <a:gd name="T16" fmla="*/ 62 w 69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13">
                  <a:moveTo>
                    <a:pt x="62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3" y="13"/>
                    <a:pt x="0" y="10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6" y="0"/>
                    <a:pt x="69" y="3"/>
                    <a:pt x="69" y="7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69" y="10"/>
                    <a:pt x="66" y="13"/>
                    <a:pt x="62" y="13"/>
                  </a:cubicBezTo>
                  <a:close/>
                </a:path>
              </a:pathLst>
            </a:custGeom>
            <a:solidFill>
              <a:srgbClr val="A6C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î$ļïḓé">
              <a:extLst>
                <a:ext uri="{FF2B5EF4-FFF2-40B4-BE49-F238E27FC236}">
                  <a16:creationId xmlns:a16="http://schemas.microsoft.com/office/drawing/2014/main" id="{2524A901-1316-4DE2-BAAE-D61CBDC79051}"/>
                </a:ext>
              </a:extLst>
            </p:cNvPr>
            <p:cNvSpPr/>
            <p:nvPr/>
          </p:nvSpPr>
          <p:spPr bwMode="auto">
            <a:xfrm>
              <a:off x="9112820" y="3502651"/>
              <a:ext cx="285158" cy="285158"/>
            </a:xfrm>
            <a:prstGeom prst="ellipse">
              <a:avLst/>
            </a:prstGeom>
            <a:solidFill>
              <a:srgbClr val="F3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ïṥļíḓé">
              <a:extLst>
                <a:ext uri="{FF2B5EF4-FFF2-40B4-BE49-F238E27FC236}">
                  <a16:creationId xmlns:a16="http://schemas.microsoft.com/office/drawing/2014/main" id="{AD8696F5-50DD-4F8F-B6B8-B64C67813BF4}"/>
                </a:ext>
              </a:extLst>
            </p:cNvPr>
            <p:cNvSpPr/>
            <p:nvPr/>
          </p:nvSpPr>
          <p:spPr bwMode="auto">
            <a:xfrm>
              <a:off x="9166641" y="3513981"/>
              <a:ext cx="219062" cy="261553"/>
            </a:xfrm>
            <a:custGeom>
              <a:avLst/>
              <a:gdLst>
                <a:gd name="T0" fmla="*/ 375 w 375"/>
                <a:gd name="T1" fmla="*/ 224 h 447"/>
                <a:gd name="T2" fmla="*/ 152 w 375"/>
                <a:gd name="T3" fmla="*/ 447 h 447"/>
                <a:gd name="T4" fmla="*/ 0 w 375"/>
                <a:gd name="T5" fmla="*/ 389 h 447"/>
                <a:gd name="T6" fmla="*/ 152 w 375"/>
                <a:gd name="T7" fmla="*/ 224 h 447"/>
                <a:gd name="T8" fmla="*/ 152 w 375"/>
                <a:gd name="T9" fmla="*/ 0 h 447"/>
                <a:gd name="T10" fmla="*/ 375 w 375"/>
                <a:gd name="T11" fmla="*/ 224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5" h="447">
                  <a:moveTo>
                    <a:pt x="375" y="224"/>
                  </a:moveTo>
                  <a:cubicBezTo>
                    <a:pt x="375" y="347"/>
                    <a:pt x="275" y="447"/>
                    <a:pt x="152" y="447"/>
                  </a:cubicBezTo>
                  <a:cubicBezTo>
                    <a:pt x="93" y="447"/>
                    <a:pt x="40" y="425"/>
                    <a:pt x="0" y="389"/>
                  </a:cubicBezTo>
                  <a:cubicBezTo>
                    <a:pt x="152" y="224"/>
                    <a:pt x="152" y="224"/>
                    <a:pt x="152" y="224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275" y="0"/>
                    <a:pt x="375" y="100"/>
                    <a:pt x="375" y="224"/>
                  </a:cubicBezTo>
                  <a:close/>
                </a:path>
              </a:pathLst>
            </a:custGeom>
            <a:solidFill>
              <a:srgbClr val="EE98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ïṧlîḍè">
              <a:extLst>
                <a:ext uri="{FF2B5EF4-FFF2-40B4-BE49-F238E27FC236}">
                  <a16:creationId xmlns:a16="http://schemas.microsoft.com/office/drawing/2014/main" id="{713F47D7-EE0C-4B1F-8D51-DA3B2F2D1696}"/>
                </a:ext>
              </a:extLst>
            </p:cNvPr>
            <p:cNvSpPr/>
            <p:nvPr/>
          </p:nvSpPr>
          <p:spPr bwMode="auto">
            <a:xfrm>
              <a:off x="9154366" y="3614070"/>
              <a:ext cx="54765" cy="7554"/>
            </a:xfrm>
            <a:custGeom>
              <a:avLst/>
              <a:gdLst>
                <a:gd name="T0" fmla="*/ 87 w 94"/>
                <a:gd name="T1" fmla="*/ 13 h 13"/>
                <a:gd name="T2" fmla="*/ 7 w 94"/>
                <a:gd name="T3" fmla="*/ 13 h 13"/>
                <a:gd name="T4" fmla="*/ 0 w 94"/>
                <a:gd name="T5" fmla="*/ 7 h 13"/>
                <a:gd name="T6" fmla="*/ 0 w 94"/>
                <a:gd name="T7" fmla="*/ 7 h 13"/>
                <a:gd name="T8" fmla="*/ 7 w 94"/>
                <a:gd name="T9" fmla="*/ 0 h 13"/>
                <a:gd name="T10" fmla="*/ 87 w 94"/>
                <a:gd name="T11" fmla="*/ 0 h 13"/>
                <a:gd name="T12" fmla="*/ 94 w 94"/>
                <a:gd name="T13" fmla="*/ 7 h 13"/>
                <a:gd name="T14" fmla="*/ 94 w 94"/>
                <a:gd name="T15" fmla="*/ 7 h 13"/>
                <a:gd name="T16" fmla="*/ 87 w 94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4" h="13">
                  <a:moveTo>
                    <a:pt x="87" y="13"/>
                  </a:moveTo>
                  <a:cubicBezTo>
                    <a:pt x="7" y="13"/>
                    <a:pt x="7" y="13"/>
                    <a:pt x="7" y="13"/>
                  </a:cubicBezTo>
                  <a:cubicBezTo>
                    <a:pt x="3" y="13"/>
                    <a:pt x="0" y="10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91" y="0"/>
                    <a:pt x="94" y="3"/>
                    <a:pt x="94" y="7"/>
                  </a:cubicBezTo>
                  <a:cubicBezTo>
                    <a:pt x="94" y="7"/>
                    <a:pt x="94" y="7"/>
                    <a:pt x="94" y="7"/>
                  </a:cubicBezTo>
                  <a:cubicBezTo>
                    <a:pt x="94" y="10"/>
                    <a:pt x="91" y="13"/>
                    <a:pt x="87" y="13"/>
                  </a:cubicBezTo>
                  <a:close/>
                </a:path>
              </a:pathLst>
            </a:custGeom>
            <a:solidFill>
              <a:srgbClr val="A6C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iśľíďê">
              <a:extLst>
                <a:ext uri="{FF2B5EF4-FFF2-40B4-BE49-F238E27FC236}">
                  <a16:creationId xmlns:a16="http://schemas.microsoft.com/office/drawing/2014/main" id="{90791F49-261C-4D71-9DC7-37E5DE937566}"/>
                </a:ext>
              </a:extLst>
            </p:cNvPr>
            <p:cNvSpPr/>
            <p:nvPr/>
          </p:nvSpPr>
          <p:spPr bwMode="auto">
            <a:xfrm>
              <a:off x="8757789" y="3502651"/>
              <a:ext cx="285158" cy="285158"/>
            </a:xfrm>
            <a:prstGeom prst="ellipse">
              <a:avLst/>
            </a:prstGeom>
            <a:solidFill>
              <a:srgbClr val="F3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îşlíďè">
              <a:extLst>
                <a:ext uri="{FF2B5EF4-FFF2-40B4-BE49-F238E27FC236}">
                  <a16:creationId xmlns:a16="http://schemas.microsoft.com/office/drawing/2014/main" id="{03F6F024-117D-4F97-AD34-05F625FA57E6}"/>
                </a:ext>
              </a:extLst>
            </p:cNvPr>
            <p:cNvSpPr/>
            <p:nvPr/>
          </p:nvSpPr>
          <p:spPr bwMode="auto">
            <a:xfrm>
              <a:off x="8770064" y="3513981"/>
              <a:ext cx="260608" cy="261553"/>
            </a:xfrm>
            <a:custGeom>
              <a:avLst/>
              <a:gdLst>
                <a:gd name="T0" fmla="*/ 447 w 447"/>
                <a:gd name="T1" fmla="*/ 203 h 447"/>
                <a:gd name="T2" fmla="*/ 224 w 447"/>
                <a:gd name="T3" fmla="*/ 0 h 447"/>
                <a:gd name="T4" fmla="*/ 0 w 447"/>
                <a:gd name="T5" fmla="*/ 224 h 447"/>
                <a:gd name="T6" fmla="*/ 224 w 447"/>
                <a:gd name="T7" fmla="*/ 447 h 447"/>
                <a:gd name="T8" fmla="*/ 361 w 447"/>
                <a:gd name="T9" fmla="*/ 400 h 447"/>
                <a:gd name="T10" fmla="*/ 224 w 447"/>
                <a:gd name="T11" fmla="*/ 224 h 447"/>
                <a:gd name="T12" fmla="*/ 447 w 447"/>
                <a:gd name="T13" fmla="*/ 203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7" h="447">
                  <a:moveTo>
                    <a:pt x="447" y="203"/>
                  </a:moveTo>
                  <a:cubicBezTo>
                    <a:pt x="436" y="89"/>
                    <a:pt x="341" y="0"/>
                    <a:pt x="224" y="0"/>
                  </a:cubicBezTo>
                  <a:cubicBezTo>
                    <a:pt x="101" y="0"/>
                    <a:pt x="0" y="100"/>
                    <a:pt x="0" y="224"/>
                  </a:cubicBezTo>
                  <a:cubicBezTo>
                    <a:pt x="0" y="347"/>
                    <a:pt x="101" y="447"/>
                    <a:pt x="224" y="447"/>
                  </a:cubicBezTo>
                  <a:cubicBezTo>
                    <a:pt x="276" y="447"/>
                    <a:pt x="324" y="430"/>
                    <a:pt x="361" y="400"/>
                  </a:cubicBezTo>
                  <a:cubicBezTo>
                    <a:pt x="224" y="224"/>
                    <a:pt x="224" y="224"/>
                    <a:pt x="224" y="224"/>
                  </a:cubicBezTo>
                  <a:lnTo>
                    <a:pt x="447" y="203"/>
                  </a:lnTo>
                  <a:close/>
                </a:path>
              </a:pathLst>
            </a:custGeom>
            <a:solidFill>
              <a:srgbClr val="C654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îšḷiḓé">
              <a:extLst>
                <a:ext uri="{FF2B5EF4-FFF2-40B4-BE49-F238E27FC236}">
                  <a16:creationId xmlns:a16="http://schemas.microsoft.com/office/drawing/2014/main" id="{B2A6E61C-DEED-4994-B658-EB48DEDD9F63}"/>
                </a:ext>
              </a:extLst>
            </p:cNvPr>
            <p:cNvSpPr/>
            <p:nvPr/>
          </p:nvSpPr>
          <p:spPr bwMode="auto">
            <a:xfrm>
              <a:off x="8964576" y="3669779"/>
              <a:ext cx="40602" cy="7554"/>
            </a:xfrm>
            <a:custGeom>
              <a:avLst/>
              <a:gdLst>
                <a:gd name="T0" fmla="*/ 62 w 69"/>
                <a:gd name="T1" fmla="*/ 13 h 13"/>
                <a:gd name="T2" fmla="*/ 6 w 69"/>
                <a:gd name="T3" fmla="*/ 13 h 13"/>
                <a:gd name="T4" fmla="*/ 0 w 69"/>
                <a:gd name="T5" fmla="*/ 6 h 13"/>
                <a:gd name="T6" fmla="*/ 0 w 69"/>
                <a:gd name="T7" fmla="*/ 6 h 13"/>
                <a:gd name="T8" fmla="*/ 6 w 69"/>
                <a:gd name="T9" fmla="*/ 0 h 13"/>
                <a:gd name="T10" fmla="*/ 62 w 69"/>
                <a:gd name="T11" fmla="*/ 0 h 13"/>
                <a:gd name="T12" fmla="*/ 69 w 69"/>
                <a:gd name="T13" fmla="*/ 6 h 13"/>
                <a:gd name="T14" fmla="*/ 69 w 69"/>
                <a:gd name="T15" fmla="*/ 6 h 13"/>
                <a:gd name="T16" fmla="*/ 62 w 69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" h="13">
                  <a:moveTo>
                    <a:pt x="62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3" y="13"/>
                    <a:pt x="0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6" y="0"/>
                    <a:pt x="69" y="3"/>
                    <a:pt x="69" y="6"/>
                  </a:cubicBezTo>
                  <a:cubicBezTo>
                    <a:pt x="69" y="6"/>
                    <a:pt x="69" y="6"/>
                    <a:pt x="69" y="6"/>
                  </a:cubicBezTo>
                  <a:cubicBezTo>
                    <a:pt x="69" y="10"/>
                    <a:pt x="66" y="13"/>
                    <a:pt x="62" y="13"/>
                  </a:cubicBezTo>
                  <a:close/>
                </a:path>
              </a:pathLst>
            </a:custGeom>
            <a:solidFill>
              <a:srgbClr val="A6C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işlíḍê">
              <a:extLst>
                <a:ext uri="{FF2B5EF4-FFF2-40B4-BE49-F238E27FC236}">
                  <a16:creationId xmlns:a16="http://schemas.microsoft.com/office/drawing/2014/main" id="{80206FB9-282C-4825-91FC-B2FD8F3130E1}"/>
                </a:ext>
              </a:extLst>
            </p:cNvPr>
            <p:cNvSpPr/>
            <p:nvPr/>
          </p:nvSpPr>
          <p:spPr bwMode="auto">
            <a:xfrm>
              <a:off x="8626541" y="3983264"/>
              <a:ext cx="713839" cy="421127"/>
            </a:xfrm>
            <a:custGeom>
              <a:avLst/>
              <a:gdLst>
                <a:gd name="T0" fmla="*/ 756 w 756"/>
                <a:gd name="T1" fmla="*/ 446 h 446"/>
                <a:gd name="T2" fmla="*/ 0 w 756"/>
                <a:gd name="T3" fmla="*/ 446 h 446"/>
                <a:gd name="T4" fmla="*/ 0 w 756"/>
                <a:gd name="T5" fmla="*/ 0 h 446"/>
                <a:gd name="T6" fmla="*/ 10 w 756"/>
                <a:gd name="T7" fmla="*/ 0 h 446"/>
                <a:gd name="T8" fmla="*/ 10 w 756"/>
                <a:gd name="T9" fmla="*/ 437 h 446"/>
                <a:gd name="T10" fmla="*/ 756 w 756"/>
                <a:gd name="T11" fmla="*/ 437 h 446"/>
                <a:gd name="T12" fmla="*/ 756 w 756"/>
                <a:gd name="T13" fmla="*/ 446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6" h="446">
                  <a:moveTo>
                    <a:pt x="756" y="446"/>
                  </a:moveTo>
                  <a:lnTo>
                    <a:pt x="0" y="446"/>
                  </a:lnTo>
                  <a:lnTo>
                    <a:pt x="0" y="0"/>
                  </a:lnTo>
                  <a:lnTo>
                    <a:pt x="10" y="0"/>
                  </a:lnTo>
                  <a:lnTo>
                    <a:pt x="10" y="437"/>
                  </a:lnTo>
                  <a:lnTo>
                    <a:pt x="756" y="437"/>
                  </a:lnTo>
                  <a:lnTo>
                    <a:pt x="756" y="446"/>
                  </a:lnTo>
                  <a:close/>
                </a:path>
              </a:pathLst>
            </a:custGeom>
            <a:solidFill>
              <a:srgbClr val="A6C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ïṡļidè">
              <a:extLst>
                <a:ext uri="{FF2B5EF4-FFF2-40B4-BE49-F238E27FC236}">
                  <a16:creationId xmlns:a16="http://schemas.microsoft.com/office/drawing/2014/main" id="{44E9AF21-365D-4C5C-BB8C-406DE92A8D6B}"/>
                </a:ext>
              </a:extLst>
            </p:cNvPr>
            <p:cNvSpPr/>
            <p:nvPr/>
          </p:nvSpPr>
          <p:spPr bwMode="auto">
            <a:xfrm>
              <a:off x="8669975" y="4064468"/>
              <a:ext cx="652464" cy="306876"/>
            </a:xfrm>
            <a:custGeom>
              <a:avLst/>
              <a:gdLst>
                <a:gd name="T0" fmla="*/ 308 w 1116"/>
                <a:gd name="T1" fmla="*/ 322 h 525"/>
                <a:gd name="T2" fmla="*/ 0 w 1116"/>
                <a:gd name="T3" fmla="*/ 322 h 525"/>
                <a:gd name="T4" fmla="*/ 0 w 1116"/>
                <a:gd name="T5" fmla="*/ 525 h 525"/>
                <a:gd name="T6" fmla="*/ 1116 w 1116"/>
                <a:gd name="T7" fmla="*/ 525 h 525"/>
                <a:gd name="T8" fmla="*/ 1116 w 1116"/>
                <a:gd name="T9" fmla="*/ 0 h 525"/>
                <a:gd name="T10" fmla="*/ 308 w 1116"/>
                <a:gd name="T11" fmla="*/ 322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6" h="525">
                  <a:moveTo>
                    <a:pt x="308" y="322"/>
                  </a:moveTo>
                  <a:cubicBezTo>
                    <a:pt x="159" y="203"/>
                    <a:pt x="0" y="322"/>
                    <a:pt x="0" y="322"/>
                  </a:cubicBezTo>
                  <a:cubicBezTo>
                    <a:pt x="0" y="525"/>
                    <a:pt x="0" y="525"/>
                    <a:pt x="0" y="525"/>
                  </a:cubicBezTo>
                  <a:cubicBezTo>
                    <a:pt x="1116" y="525"/>
                    <a:pt x="1116" y="525"/>
                    <a:pt x="1116" y="525"/>
                  </a:cubicBezTo>
                  <a:cubicBezTo>
                    <a:pt x="1116" y="0"/>
                    <a:pt x="1116" y="0"/>
                    <a:pt x="1116" y="0"/>
                  </a:cubicBezTo>
                  <a:cubicBezTo>
                    <a:pt x="813" y="8"/>
                    <a:pt x="457" y="441"/>
                    <a:pt x="308" y="322"/>
                  </a:cubicBezTo>
                  <a:close/>
                </a:path>
              </a:pathLst>
            </a:custGeom>
            <a:solidFill>
              <a:srgbClr val="A6C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íşļîḓé">
              <a:extLst>
                <a:ext uri="{FF2B5EF4-FFF2-40B4-BE49-F238E27FC236}">
                  <a16:creationId xmlns:a16="http://schemas.microsoft.com/office/drawing/2014/main" id="{25FDE140-20C2-4D09-B583-E9EF42143CAF}"/>
                </a:ext>
              </a:extLst>
            </p:cNvPr>
            <p:cNvSpPr/>
            <p:nvPr/>
          </p:nvSpPr>
          <p:spPr bwMode="auto">
            <a:xfrm>
              <a:off x="8669975" y="4000260"/>
              <a:ext cx="319150" cy="15108"/>
            </a:xfrm>
            <a:custGeom>
              <a:avLst/>
              <a:gdLst>
                <a:gd name="T0" fmla="*/ 13 w 546"/>
                <a:gd name="T1" fmla="*/ 26 h 26"/>
                <a:gd name="T2" fmla="*/ 533 w 546"/>
                <a:gd name="T3" fmla="*/ 26 h 26"/>
                <a:gd name="T4" fmla="*/ 546 w 546"/>
                <a:gd name="T5" fmla="*/ 13 h 26"/>
                <a:gd name="T6" fmla="*/ 533 w 546"/>
                <a:gd name="T7" fmla="*/ 0 h 26"/>
                <a:gd name="T8" fmla="*/ 13 w 546"/>
                <a:gd name="T9" fmla="*/ 0 h 26"/>
                <a:gd name="T10" fmla="*/ 0 w 546"/>
                <a:gd name="T11" fmla="*/ 13 h 26"/>
                <a:gd name="T12" fmla="*/ 13 w 546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6" h="26">
                  <a:moveTo>
                    <a:pt x="13" y="26"/>
                  </a:moveTo>
                  <a:cubicBezTo>
                    <a:pt x="533" y="26"/>
                    <a:pt x="533" y="26"/>
                    <a:pt x="533" y="26"/>
                  </a:cubicBezTo>
                  <a:cubicBezTo>
                    <a:pt x="540" y="26"/>
                    <a:pt x="546" y="20"/>
                    <a:pt x="546" y="13"/>
                  </a:cubicBezTo>
                  <a:cubicBezTo>
                    <a:pt x="546" y="6"/>
                    <a:pt x="540" y="0"/>
                    <a:pt x="53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lose/>
                </a:path>
              </a:pathLst>
            </a:custGeom>
            <a:solidFill>
              <a:srgbClr val="A6C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iṩlïḋê">
              <a:extLst>
                <a:ext uri="{FF2B5EF4-FFF2-40B4-BE49-F238E27FC236}">
                  <a16:creationId xmlns:a16="http://schemas.microsoft.com/office/drawing/2014/main" id="{1F6460B4-30EB-4DD1-B862-5162CF8D17E5}"/>
                </a:ext>
              </a:extLst>
            </p:cNvPr>
            <p:cNvSpPr/>
            <p:nvPr/>
          </p:nvSpPr>
          <p:spPr bwMode="auto">
            <a:xfrm>
              <a:off x="8669975" y="4037086"/>
              <a:ext cx="319150" cy="15108"/>
            </a:xfrm>
            <a:custGeom>
              <a:avLst/>
              <a:gdLst>
                <a:gd name="T0" fmla="*/ 13 w 546"/>
                <a:gd name="T1" fmla="*/ 25 h 25"/>
                <a:gd name="T2" fmla="*/ 533 w 546"/>
                <a:gd name="T3" fmla="*/ 25 h 25"/>
                <a:gd name="T4" fmla="*/ 546 w 546"/>
                <a:gd name="T5" fmla="*/ 13 h 25"/>
                <a:gd name="T6" fmla="*/ 533 w 546"/>
                <a:gd name="T7" fmla="*/ 0 h 25"/>
                <a:gd name="T8" fmla="*/ 13 w 546"/>
                <a:gd name="T9" fmla="*/ 0 h 25"/>
                <a:gd name="T10" fmla="*/ 0 w 546"/>
                <a:gd name="T11" fmla="*/ 13 h 25"/>
                <a:gd name="T12" fmla="*/ 13 w 546"/>
                <a:gd name="T13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6" h="25">
                  <a:moveTo>
                    <a:pt x="13" y="25"/>
                  </a:moveTo>
                  <a:cubicBezTo>
                    <a:pt x="533" y="25"/>
                    <a:pt x="533" y="25"/>
                    <a:pt x="533" y="25"/>
                  </a:cubicBezTo>
                  <a:cubicBezTo>
                    <a:pt x="540" y="25"/>
                    <a:pt x="546" y="20"/>
                    <a:pt x="546" y="13"/>
                  </a:cubicBezTo>
                  <a:cubicBezTo>
                    <a:pt x="546" y="6"/>
                    <a:pt x="540" y="0"/>
                    <a:pt x="53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lose/>
                </a:path>
              </a:pathLst>
            </a:custGeom>
            <a:solidFill>
              <a:srgbClr val="A6C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íṡļiḓê">
              <a:extLst>
                <a:ext uri="{FF2B5EF4-FFF2-40B4-BE49-F238E27FC236}">
                  <a16:creationId xmlns:a16="http://schemas.microsoft.com/office/drawing/2014/main" id="{314A619A-6E9F-4341-BE26-601A350F9FE8}"/>
                </a:ext>
              </a:extLst>
            </p:cNvPr>
            <p:cNvSpPr/>
            <p:nvPr/>
          </p:nvSpPr>
          <p:spPr bwMode="auto">
            <a:xfrm>
              <a:off x="8669975" y="4072022"/>
              <a:ext cx="213396" cy="14164"/>
            </a:xfrm>
            <a:custGeom>
              <a:avLst/>
              <a:gdLst>
                <a:gd name="T0" fmla="*/ 11 w 365"/>
                <a:gd name="T1" fmla="*/ 25 h 25"/>
                <a:gd name="T2" fmla="*/ 355 w 365"/>
                <a:gd name="T3" fmla="*/ 25 h 25"/>
                <a:gd name="T4" fmla="*/ 365 w 365"/>
                <a:gd name="T5" fmla="*/ 15 h 25"/>
                <a:gd name="T6" fmla="*/ 365 w 365"/>
                <a:gd name="T7" fmla="*/ 10 h 25"/>
                <a:gd name="T8" fmla="*/ 355 w 365"/>
                <a:gd name="T9" fmla="*/ 0 h 25"/>
                <a:gd name="T10" fmla="*/ 11 w 365"/>
                <a:gd name="T11" fmla="*/ 0 h 25"/>
                <a:gd name="T12" fmla="*/ 0 w 365"/>
                <a:gd name="T13" fmla="*/ 10 h 25"/>
                <a:gd name="T14" fmla="*/ 0 w 365"/>
                <a:gd name="T15" fmla="*/ 15 h 25"/>
                <a:gd name="T16" fmla="*/ 11 w 365"/>
                <a:gd name="T1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5" h="25">
                  <a:moveTo>
                    <a:pt x="11" y="25"/>
                  </a:moveTo>
                  <a:cubicBezTo>
                    <a:pt x="355" y="25"/>
                    <a:pt x="355" y="25"/>
                    <a:pt x="355" y="25"/>
                  </a:cubicBezTo>
                  <a:cubicBezTo>
                    <a:pt x="361" y="25"/>
                    <a:pt x="365" y="21"/>
                    <a:pt x="365" y="15"/>
                  </a:cubicBezTo>
                  <a:cubicBezTo>
                    <a:pt x="365" y="10"/>
                    <a:pt x="365" y="10"/>
                    <a:pt x="365" y="10"/>
                  </a:cubicBezTo>
                  <a:cubicBezTo>
                    <a:pt x="365" y="4"/>
                    <a:pt x="361" y="0"/>
                    <a:pt x="35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1"/>
                    <a:pt x="5" y="25"/>
                    <a:pt x="11" y="25"/>
                  </a:cubicBezTo>
                  <a:close/>
                </a:path>
              </a:pathLst>
            </a:custGeom>
            <a:solidFill>
              <a:srgbClr val="A6C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iṣ1íḑè">
              <a:extLst>
                <a:ext uri="{FF2B5EF4-FFF2-40B4-BE49-F238E27FC236}">
                  <a16:creationId xmlns:a16="http://schemas.microsoft.com/office/drawing/2014/main" id="{12D2D3B6-2870-4C04-AD0B-88E4F0FECD23}"/>
                </a:ext>
              </a:extLst>
            </p:cNvPr>
            <p:cNvSpPr/>
            <p:nvPr/>
          </p:nvSpPr>
          <p:spPr bwMode="auto">
            <a:xfrm>
              <a:off x="5275463" y="1431006"/>
              <a:ext cx="2285985" cy="3447391"/>
            </a:xfrm>
            <a:prstGeom prst="rect">
              <a:avLst/>
            </a:prstGeom>
            <a:solidFill>
              <a:srgbClr val="D2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işḻîḍé">
              <a:extLst>
                <a:ext uri="{FF2B5EF4-FFF2-40B4-BE49-F238E27FC236}">
                  <a16:creationId xmlns:a16="http://schemas.microsoft.com/office/drawing/2014/main" id="{B4C5B225-7260-4AD2-B000-5031468B29F7}"/>
                </a:ext>
              </a:extLst>
            </p:cNvPr>
            <p:cNvSpPr/>
            <p:nvPr/>
          </p:nvSpPr>
          <p:spPr bwMode="auto">
            <a:xfrm>
              <a:off x="5496413" y="1622685"/>
              <a:ext cx="1840308" cy="2052760"/>
            </a:xfrm>
            <a:prstGeom prst="rect">
              <a:avLst/>
            </a:prstGeom>
            <a:solidFill>
              <a:srgbClr val="F3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iṩḷïdê">
              <a:extLst>
                <a:ext uri="{FF2B5EF4-FFF2-40B4-BE49-F238E27FC236}">
                  <a16:creationId xmlns:a16="http://schemas.microsoft.com/office/drawing/2014/main" id="{4FCA6623-F214-4B80-9BE2-A5C9E3F0A515}"/>
                </a:ext>
              </a:extLst>
            </p:cNvPr>
            <p:cNvSpPr/>
            <p:nvPr/>
          </p:nvSpPr>
          <p:spPr bwMode="auto">
            <a:xfrm>
              <a:off x="5535126" y="3999317"/>
              <a:ext cx="662851" cy="661907"/>
            </a:xfrm>
            <a:prstGeom prst="ellipse">
              <a:avLst/>
            </a:prstGeom>
            <a:solidFill>
              <a:srgbClr val="F3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îş1ïďe">
              <a:extLst>
                <a:ext uri="{FF2B5EF4-FFF2-40B4-BE49-F238E27FC236}">
                  <a16:creationId xmlns:a16="http://schemas.microsoft.com/office/drawing/2014/main" id="{2B237EAF-41A7-4E10-A28A-357F3C3A32F4}"/>
                </a:ext>
              </a:extLst>
            </p:cNvPr>
            <p:cNvSpPr/>
            <p:nvPr/>
          </p:nvSpPr>
          <p:spPr bwMode="auto">
            <a:xfrm>
              <a:off x="5586115" y="4050305"/>
              <a:ext cx="559930" cy="559930"/>
            </a:xfrm>
            <a:custGeom>
              <a:avLst/>
              <a:gdLst>
                <a:gd name="T0" fmla="*/ 957 w 957"/>
                <a:gd name="T1" fmla="*/ 478 h 957"/>
                <a:gd name="T2" fmla="*/ 479 w 957"/>
                <a:gd name="T3" fmla="*/ 0 h 957"/>
                <a:gd name="T4" fmla="*/ 0 w 957"/>
                <a:gd name="T5" fmla="*/ 478 h 957"/>
                <a:gd name="T6" fmla="*/ 479 w 957"/>
                <a:gd name="T7" fmla="*/ 957 h 957"/>
                <a:gd name="T8" fmla="*/ 769 w 957"/>
                <a:gd name="T9" fmla="*/ 859 h 957"/>
                <a:gd name="T10" fmla="*/ 479 w 957"/>
                <a:gd name="T11" fmla="*/ 478 h 957"/>
                <a:gd name="T12" fmla="*/ 926 w 957"/>
                <a:gd name="T13" fmla="*/ 649 h 957"/>
                <a:gd name="T14" fmla="*/ 957 w 957"/>
                <a:gd name="T15" fmla="*/ 478 h 9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7" h="957">
                  <a:moveTo>
                    <a:pt x="957" y="478"/>
                  </a:moveTo>
                  <a:cubicBezTo>
                    <a:pt x="957" y="214"/>
                    <a:pt x="743" y="0"/>
                    <a:pt x="479" y="0"/>
                  </a:cubicBezTo>
                  <a:cubicBezTo>
                    <a:pt x="214" y="0"/>
                    <a:pt x="0" y="214"/>
                    <a:pt x="0" y="478"/>
                  </a:cubicBezTo>
                  <a:cubicBezTo>
                    <a:pt x="0" y="742"/>
                    <a:pt x="214" y="957"/>
                    <a:pt x="479" y="957"/>
                  </a:cubicBezTo>
                  <a:cubicBezTo>
                    <a:pt x="588" y="957"/>
                    <a:pt x="688" y="920"/>
                    <a:pt x="769" y="859"/>
                  </a:cubicBezTo>
                  <a:cubicBezTo>
                    <a:pt x="479" y="478"/>
                    <a:pt x="479" y="478"/>
                    <a:pt x="479" y="478"/>
                  </a:cubicBezTo>
                  <a:cubicBezTo>
                    <a:pt x="926" y="649"/>
                    <a:pt x="926" y="649"/>
                    <a:pt x="926" y="649"/>
                  </a:cubicBezTo>
                  <a:cubicBezTo>
                    <a:pt x="946" y="596"/>
                    <a:pt x="957" y="538"/>
                    <a:pt x="957" y="478"/>
                  </a:cubicBezTo>
                  <a:close/>
                </a:path>
              </a:pathLst>
            </a:custGeom>
            <a:solidFill>
              <a:srgbClr val="EE98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íśḷíḓe">
              <a:extLst>
                <a:ext uri="{FF2B5EF4-FFF2-40B4-BE49-F238E27FC236}">
                  <a16:creationId xmlns:a16="http://schemas.microsoft.com/office/drawing/2014/main" id="{731FEF69-A505-432A-9228-5E34296DF769}"/>
                </a:ext>
              </a:extLst>
            </p:cNvPr>
            <p:cNvSpPr/>
            <p:nvPr/>
          </p:nvSpPr>
          <p:spPr bwMode="auto">
            <a:xfrm>
              <a:off x="6663483" y="3999317"/>
              <a:ext cx="661907" cy="661907"/>
            </a:xfrm>
            <a:prstGeom prst="ellipse">
              <a:avLst/>
            </a:prstGeom>
            <a:solidFill>
              <a:srgbClr val="F3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íŝḷîdé">
              <a:extLst>
                <a:ext uri="{FF2B5EF4-FFF2-40B4-BE49-F238E27FC236}">
                  <a16:creationId xmlns:a16="http://schemas.microsoft.com/office/drawing/2014/main" id="{38339369-4FC7-4593-B1B3-55506529C6D5}"/>
                </a:ext>
              </a:extLst>
            </p:cNvPr>
            <p:cNvSpPr/>
            <p:nvPr/>
          </p:nvSpPr>
          <p:spPr bwMode="auto">
            <a:xfrm>
              <a:off x="6713527" y="4050305"/>
              <a:ext cx="559930" cy="476837"/>
            </a:xfrm>
            <a:custGeom>
              <a:avLst/>
              <a:gdLst>
                <a:gd name="T0" fmla="*/ 479 w 957"/>
                <a:gd name="T1" fmla="*/ 0 h 814"/>
                <a:gd name="T2" fmla="*/ 0 w 957"/>
                <a:gd name="T3" fmla="*/ 478 h 814"/>
                <a:gd name="T4" fmla="*/ 138 w 957"/>
                <a:gd name="T5" fmla="*/ 814 h 814"/>
                <a:gd name="T6" fmla="*/ 479 w 957"/>
                <a:gd name="T7" fmla="*/ 478 h 814"/>
                <a:gd name="T8" fmla="*/ 926 w 957"/>
                <a:gd name="T9" fmla="*/ 649 h 814"/>
                <a:gd name="T10" fmla="*/ 957 w 957"/>
                <a:gd name="T11" fmla="*/ 478 h 814"/>
                <a:gd name="T12" fmla="*/ 479 w 957"/>
                <a:gd name="T13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7" h="814">
                  <a:moveTo>
                    <a:pt x="479" y="0"/>
                  </a:moveTo>
                  <a:cubicBezTo>
                    <a:pt x="215" y="0"/>
                    <a:pt x="0" y="214"/>
                    <a:pt x="0" y="478"/>
                  </a:cubicBezTo>
                  <a:cubicBezTo>
                    <a:pt x="0" y="609"/>
                    <a:pt x="53" y="727"/>
                    <a:pt x="138" y="814"/>
                  </a:cubicBezTo>
                  <a:cubicBezTo>
                    <a:pt x="479" y="478"/>
                    <a:pt x="479" y="478"/>
                    <a:pt x="479" y="478"/>
                  </a:cubicBezTo>
                  <a:cubicBezTo>
                    <a:pt x="926" y="649"/>
                    <a:pt x="926" y="649"/>
                    <a:pt x="926" y="649"/>
                  </a:cubicBezTo>
                  <a:cubicBezTo>
                    <a:pt x="946" y="596"/>
                    <a:pt x="957" y="538"/>
                    <a:pt x="957" y="478"/>
                  </a:cubicBezTo>
                  <a:cubicBezTo>
                    <a:pt x="957" y="214"/>
                    <a:pt x="743" y="0"/>
                    <a:pt x="479" y="0"/>
                  </a:cubicBezTo>
                  <a:close/>
                </a:path>
              </a:pathLst>
            </a:custGeom>
            <a:solidFill>
              <a:srgbClr val="EE98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íşľiḍê">
              <a:extLst>
                <a:ext uri="{FF2B5EF4-FFF2-40B4-BE49-F238E27FC236}">
                  <a16:creationId xmlns:a16="http://schemas.microsoft.com/office/drawing/2014/main" id="{C668FC56-62C0-452C-9B83-14CA8E352A45}"/>
                </a:ext>
              </a:extLst>
            </p:cNvPr>
            <p:cNvSpPr/>
            <p:nvPr/>
          </p:nvSpPr>
          <p:spPr bwMode="auto">
            <a:xfrm>
              <a:off x="6825891" y="4188163"/>
              <a:ext cx="135025" cy="16996"/>
            </a:xfrm>
            <a:custGeom>
              <a:avLst/>
              <a:gdLst>
                <a:gd name="T0" fmla="*/ 218 w 232"/>
                <a:gd name="T1" fmla="*/ 0 h 29"/>
                <a:gd name="T2" fmla="*/ 14 w 232"/>
                <a:gd name="T3" fmla="*/ 0 h 29"/>
                <a:gd name="T4" fmla="*/ 0 w 232"/>
                <a:gd name="T5" fmla="*/ 15 h 29"/>
                <a:gd name="T6" fmla="*/ 0 w 232"/>
                <a:gd name="T7" fmla="*/ 15 h 29"/>
                <a:gd name="T8" fmla="*/ 14 w 232"/>
                <a:gd name="T9" fmla="*/ 29 h 29"/>
                <a:gd name="T10" fmla="*/ 218 w 232"/>
                <a:gd name="T11" fmla="*/ 29 h 29"/>
                <a:gd name="T12" fmla="*/ 232 w 232"/>
                <a:gd name="T13" fmla="*/ 15 h 29"/>
                <a:gd name="T14" fmla="*/ 232 w 232"/>
                <a:gd name="T15" fmla="*/ 15 h 29"/>
                <a:gd name="T16" fmla="*/ 218 w 232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29">
                  <a:moveTo>
                    <a:pt x="218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3"/>
                    <a:pt x="6" y="29"/>
                    <a:pt x="14" y="29"/>
                  </a:cubicBezTo>
                  <a:cubicBezTo>
                    <a:pt x="218" y="29"/>
                    <a:pt x="218" y="29"/>
                    <a:pt x="218" y="29"/>
                  </a:cubicBezTo>
                  <a:cubicBezTo>
                    <a:pt x="226" y="29"/>
                    <a:pt x="232" y="23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ubicBezTo>
                    <a:pt x="232" y="7"/>
                    <a:pt x="226" y="0"/>
                    <a:pt x="218" y="0"/>
                  </a:cubicBezTo>
                  <a:close/>
                </a:path>
              </a:pathLst>
            </a:custGeom>
            <a:solidFill>
              <a:srgbClr val="DD7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ïṣḻîḑé">
              <a:extLst>
                <a:ext uri="{FF2B5EF4-FFF2-40B4-BE49-F238E27FC236}">
                  <a16:creationId xmlns:a16="http://schemas.microsoft.com/office/drawing/2014/main" id="{B8DB49E6-5BC9-44A3-A2AE-E475E5D9455D}"/>
                </a:ext>
              </a:extLst>
            </p:cNvPr>
            <p:cNvSpPr/>
            <p:nvPr/>
          </p:nvSpPr>
          <p:spPr bwMode="auto">
            <a:xfrm>
              <a:off x="6825891" y="4215545"/>
              <a:ext cx="135025" cy="16996"/>
            </a:xfrm>
            <a:custGeom>
              <a:avLst/>
              <a:gdLst>
                <a:gd name="T0" fmla="*/ 218 w 232"/>
                <a:gd name="T1" fmla="*/ 0 h 30"/>
                <a:gd name="T2" fmla="*/ 14 w 232"/>
                <a:gd name="T3" fmla="*/ 0 h 30"/>
                <a:gd name="T4" fmla="*/ 0 w 232"/>
                <a:gd name="T5" fmla="*/ 15 h 30"/>
                <a:gd name="T6" fmla="*/ 14 w 232"/>
                <a:gd name="T7" fmla="*/ 30 h 30"/>
                <a:gd name="T8" fmla="*/ 218 w 232"/>
                <a:gd name="T9" fmla="*/ 30 h 30"/>
                <a:gd name="T10" fmla="*/ 232 w 232"/>
                <a:gd name="T11" fmla="*/ 15 h 30"/>
                <a:gd name="T12" fmla="*/ 218 w 232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" h="30">
                  <a:moveTo>
                    <a:pt x="218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4" y="30"/>
                  </a:cubicBezTo>
                  <a:cubicBezTo>
                    <a:pt x="218" y="30"/>
                    <a:pt x="218" y="30"/>
                    <a:pt x="218" y="30"/>
                  </a:cubicBezTo>
                  <a:cubicBezTo>
                    <a:pt x="226" y="30"/>
                    <a:pt x="232" y="23"/>
                    <a:pt x="232" y="15"/>
                  </a:cubicBezTo>
                  <a:cubicBezTo>
                    <a:pt x="232" y="7"/>
                    <a:pt x="226" y="0"/>
                    <a:pt x="218" y="0"/>
                  </a:cubicBezTo>
                  <a:close/>
                </a:path>
              </a:pathLst>
            </a:custGeom>
            <a:solidFill>
              <a:srgbClr val="DD7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iṣľîḍê">
              <a:extLst>
                <a:ext uri="{FF2B5EF4-FFF2-40B4-BE49-F238E27FC236}">
                  <a16:creationId xmlns:a16="http://schemas.microsoft.com/office/drawing/2014/main" id="{41BC6C8A-789D-4713-9230-6FB67A3429EE}"/>
                </a:ext>
              </a:extLst>
            </p:cNvPr>
            <p:cNvSpPr/>
            <p:nvPr/>
          </p:nvSpPr>
          <p:spPr bwMode="auto">
            <a:xfrm>
              <a:off x="6825891" y="4242928"/>
              <a:ext cx="66096" cy="16996"/>
            </a:xfrm>
            <a:custGeom>
              <a:avLst/>
              <a:gdLst>
                <a:gd name="T0" fmla="*/ 98 w 113"/>
                <a:gd name="T1" fmla="*/ 0 h 29"/>
                <a:gd name="T2" fmla="*/ 14 w 113"/>
                <a:gd name="T3" fmla="*/ 0 h 29"/>
                <a:gd name="T4" fmla="*/ 0 w 113"/>
                <a:gd name="T5" fmla="*/ 14 h 29"/>
                <a:gd name="T6" fmla="*/ 14 w 113"/>
                <a:gd name="T7" fmla="*/ 29 h 29"/>
                <a:gd name="T8" fmla="*/ 98 w 113"/>
                <a:gd name="T9" fmla="*/ 29 h 29"/>
                <a:gd name="T10" fmla="*/ 113 w 113"/>
                <a:gd name="T11" fmla="*/ 14 h 29"/>
                <a:gd name="T12" fmla="*/ 98 w 113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29">
                  <a:moveTo>
                    <a:pt x="98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9"/>
                    <a:pt x="14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106" y="29"/>
                    <a:pt x="113" y="22"/>
                    <a:pt x="113" y="14"/>
                  </a:cubicBezTo>
                  <a:cubicBezTo>
                    <a:pt x="113" y="6"/>
                    <a:pt x="106" y="0"/>
                    <a:pt x="98" y="0"/>
                  </a:cubicBezTo>
                  <a:close/>
                </a:path>
              </a:pathLst>
            </a:custGeom>
            <a:solidFill>
              <a:srgbClr val="DD7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ïSļïďè">
              <a:extLst>
                <a:ext uri="{FF2B5EF4-FFF2-40B4-BE49-F238E27FC236}">
                  <a16:creationId xmlns:a16="http://schemas.microsoft.com/office/drawing/2014/main" id="{6D8DE999-3F19-427B-8B44-85A19CF2795A}"/>
                </a:ext>
              </a:extLst>
            </p:cNvPr>
            <p:cNvSpPr/>
            <p:nvPr/>
          </p:nvSpPr>
          <p:spPr bwMode="auto">
            <a:xfrm>
              <a:off x="5695645" y="4188163"/>
              <a:ext cx="135969" cy="16996"/>
            </a:xfrm>
            <a:custGeom>
              <a:avLst/>
              <a:gdLst>
                <a:gd name="T0" fmla="*/ 218 w 232"/>
                <a:gd name="T1" fmla="*/ 0 h 29"/>
                <a:gd name="T2" fmla="*/ 14 w 232"/>
                <a:gd name="T3" fmla="*/ 0 h 29"/>
                <a:gd name="T4" fmla="*/ 0 w 232"/>
                <a:gd name="T5" fmla="*/ 15 h 29"/>
                <a:gd name="T6" fmla="*/ 0 w 232"/>
                <a:gd name="T7" fmla="*/ 15 h 29"/>
                <a:gd name="T8" fmla="*/ 14 w 232"/>
                <a:gd name="T9" fmla="*/ 29 h 29"/>
                <a:gd name="T10" fmla="*/ 218 w 232"/>
                <a:gd name="T11" fmla="*/ 29 h 29"/>
                <a:gd name="T12" fmla="*/ 232 w 232"/>
                <a:gd name="T13" fmla="*/ 15 h 29"/>
                <a:gd name="T14" fmla="*/ 232 w 232"/>
                <a:gd name="T15" fmla="*/ 15 h 29"/>
                <a:gd name="T16" fmla="*/ 218 w 232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2" h="29">
                  <a:moveTo>
                    <a:pt x="218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3"/>
                    <a:pt x="6" y="29"/>
                    <a:pt x="14" y="29"/>
                  </a:cubicBezTo>
                  <a:cubicBezTo>
                    <a:pt x="218" y="29"/>
                    <a:pt x="218" y="29"/>
                    <a:pt x="218" y="29"/>
                  </a:cubicBezTo>
                  <a:cubicBezTo>
                    <a:pt x="226" y="29"/>
                    <a:pt x="232" y="23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ubicBezTo>
                    <a:pt x="232" y="7"/>
                    <a:pt x="226" y="0"/>
                    <a:pt x="218" y="0"/>
                  </a:cubicBezTo>
                  <a:close/>
                </a:path>
              </a:pathLst>
            </a:custGeom>
            <a:solidFill>
              <a:srgbClr val="DD7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ïš1ïḋé">
              <a:extLst>
                <a:ext uri="{FF2B5EF4-FFF2-40B4-BE49-F238E27FC236}">
                  <a16:creationId xmlns:a16="http://schemas.microsoft.com/office/drawing/2014/main" id="{10A85D97-0350-4D9C-A767-DB92C41DF054}"/>
                </a:ext>
              </a:extLst>
            </p:cNvPr>
            <p:cNvSpPr/>
            <p:nvPr/>
          </p:nvSpPr>
          <p:spPr bwMode="auto">
            <a:xfrm>
              <a:off x="5695645" y="4215545"/>
              <a:ext cx="135969" cy="16996"/>
            </a:xfrm>
            <a:custGeom>
              <a:avLst/>
              <a:gdLst>
                <a:gd name="T0" fmla="*/ 218 w 232"/>
                <a:gd name="T1" fmla="*/ 0 h 30"/>
                <a:gd name="T2" fmla="*/ 14 w 232"/>
                <a:gd name="T3" fmla="*/ 0 h 30"/>
                <a:gd name="T4" fmla="*/ 0 w 232"/>
                <a:gd name="T5" fmla="*/ 15 h 30"/>
                <a:gd name="T6" fmla="*/ 14 w 232"/>
                <a:gd name="T7" fmla="*/ 30 h 30"/>
                <a:gd name="T8" fmla="*/ 218 w 232"/>
                <a:gd name="T9" fmla="*/ 30 h 30"/>
                <a:gd name="T10" fmla="*/ 232 w 232"/>
                <a:gd name="T11" fmla="*/ 15 h 30"/>
                <a:gd name="T12" fmla="*/ 218 w 232"/>
                <a:gd name="T1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2" h="30">
                  <a:moveTo>
                    <a:pt x="218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23"/>
                    <a:pt x="6" y="30"/>
                    <a:pt x="14" y="30"/>
                  </a:cubicBezTo>
                  <a:cubicBezTo>
                    <a:pt x="218" y="30"/>
                    <a:pt x="218" y="30"/>
                    <a:pt x="218" y="30"/>
                  </a:cubicBezTo>
                  <a:cubicBezTo>
                    <a:pt x="226" y="30"/>
                    <a:pt x="232" y="23"/>
                    <a:pt x="232" y="15"/>
                  </a:cubicBezTo>
                  <a:cubicBezTo>
                    <a:pt x="232" y="7"/>
                    <a:pt x="226" y="0"/>
                    <a:pt x="218" y="0"/>
                  </a:cubicBezTo>
                  <a:close/>
                </a:path>
              </a:pathLst>
            </a:custGeom>
            <a:solidFill>
              <a:srgbClr val="DD7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ïṣľíḍe">
              <a:extLst>
                <a:ext uri="{FF2B5EF4-FFF2-40B4-BE49-F238E27FC236}">
                  <a16:creationId xmlns:a16="http://schemas.microsoft.com/office/drawing/2014/main" id="{0A02EAEC-52F3-42B5-A965-B103C7472DAB}"/>
                </a:ext>
              </a:extLst>
            </p:cNvPr>
            <p:cNvSpPr/>
            <p:nvPr/>
          </p:nvSpPr>
          <p:spPr bwMode="auto">
            <a:xfrm>
              <a:off x="5695645" y="4242928"/>
              <a:ext cx="66096" cy="16996"/>
            </a:xfrm>
            <a:custGeom>
              <a:avLst/>
              <a:gdLst>
                <a:gd name="T0" fmla="*/ 98 w 113"/>
                <a:gd name="T1" fmla="*/ 0 h 29"/>
                <a:gd name="T2" fmla="*/ 14 w 113"/>
                <a:gd name="T3" fmla="*/ 0 h 29"/>
                <a:gd name="T4" fmla="*/ 0 w 113"/>
                <a:gd name="T5" fmla="*/ 14 h 29"/>
                <a:gd name="T6" fmla="*/ 14 w 113"/>
                <a:gd name="T7" fmla="*/ 29 h 29"/>
                <a:gd name="T8" fmla="*/ 98 w 113"/>
                <a:gd name="T9" fmla="*/ 29 h 29"/>
                <a:gd name="T10" fmla="*/ 113 w 113"/>
                <a:gd name="T11" fmla="*/ 14 h 29"/>
                <a:gd name="T12" fmla="*/ 98 w 113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29">
                  <a:moveTo>
                    <a:pt x="98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2"/>
                    <a:pt x="6" y="29"/>
                    <a:pt x="14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106" y="29"/>
                    <a:pt x="113" y="22"/>
                    <a:pt x="113" y="14"/>
                  </a:cubicBezTo>
                  <a:cubicBezTo>
                    <a:pt x="113" y="6"/>
                    <a:pt x="106" y="0"/>
                    <a:pt x="98" y="0"/>
                  </a:cubicBezTo>
                  <a:close/>
                </a:path>
              </a:pathLst>
            </a:custGeom>
            <a:solidFill>
              <a:srgbClr val="DD7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îṣļiḋè">
              <a:extLst>
                <a:ext uri="{FF2B5EF4-FFF2-40B4-BE49-F238E27FC236}">
                  <a16:creationId xmlns:a16="http://schemas.microsoft.com/office/drawing/2014/main" id="{C9CC81F1-E5C7-4253-BB6D-5DDF980E0EAB}"/>
                </a:ext>
              </a:extLst>
            </p:cNvPr>
            <p:cNvSpPr/>
            <p:nvPr/>
          </p:nvSpPr>
          <p:spPr bwMode="auto">
            <a:xfrm>
              <a:off x="5659765" y="2356353"/>
              <a:ext cx="194512" cy="1210505"/>
            </a:xfrm>
            <a:prstGeom prst="rect">
              <a:avLst/>
            </a:prstGeom>
            <a:solidFill>
              <a:srgbClr val="A6C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íšḷïḋe">
              <a:extLst>
                <a:ext uri="{FF2B5EF4-FFF2-40B4-BE49-F238E27FC236}">
                  <a16:creationId xmlns:a16="http://schemas.microsoft.com/office/drawing/2014/main" id="{EBE0BDAD-DC91-4353-B4F3-B82E96BE64EA}"/>
                </a:ext>
              </a:extLst>
            </p:cNvPr>
            <p:cNvSpPr/>
            <p:nvPr/>
          </p:nvSpPr>
          <p:spPr bwMode="auto">
            <a:xfrm>
              <a:off x="5977971" y="2019262"/>
              <a:ext cx="194512" cy="1547596"/>
            </a:xfrm>
            <a:prstGeom prst="rect">
              <a:avLst/>
            </a:prstGeom>
            <a:solidFill>
              <a:srgbClr val="A6C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îṥlïḓe">
              <a:extLst>
                <a:ext uri="{FF2B5EF4-FFF2-40B4-BE49-F238E27FC236}">
                  <a16:creationId xmlns:a16="http://schemas.microsoft.com/office/drawing/2014/main" id="{A7688720-DF6D-48CD-B126-A25F36B88432}"/>
                </a:ext>
              </a:extLst>
            </p:cNvPr>
            <p:cNvSpPr/>
            <p:nvPr/>
          </p:nvSpPr>
          <p:spPr bwMode="auto">
            <a:xfrm>
              <a:off x="6325448" y="2649065"/>
              <a:ext cx="194512" cy="917793"/>
            </a:xfrm>
            <a:prstGeom prst="rect">
              <a:avLst/>
            </a:prstGeom>
            <a:solidFill>
              <a:srgbClr val="A6C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ïṥḻiḋé">
              <a:extLst>
                <a:ext uri="{FF2B5EF4-FFF2-40B4-BE49-F238E27FC236}">
                  <a16:creationId xmlns:a16="http://schemas.microsoft.com/office/drawing/2014/main" id="{1E14B202-F162-4B2C-9CDA-EB4A180BE0A6}"/>
                </a:ext>
              </a:extLst>
            </p:cNvPr>
            <p:cNvSpPr/>
            <p:nvPr/>
          </p:nvSpPr>
          <p:spPr bwMode="auto">
            <a:xfrm>
              <a:off x="6663483" y="2226049"/>
              <a:ext cx="193568" cy="1340809"/>
            </a:xfrm>
            <a:prstGeom prst="rect">
              <a:avLst/>
            </a:prstGeom>
            <a:solidFill>
              <a:srgbClr val="A6C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ïšľíḓê">
              <a:extLst>
                <a:ext uri="{FF2B5EF4-FFF2-40B4-BE49-F238E27FC236}">
                  <a16:creationId xmlns:a16="http://schemas.microsoft.com/office/drawing/2014/main" id="{D8EF96E2-0A7E-43E4-B44C-2D9C6E49ACF8}"/>
                </a:ext>
              </a:extLst>
            </p:cNvPr>
            <p:cNvSpPr/>
            <p:nvPr/>
          </p:nvSpPr>
          <p:spPr bwMode="auto">
            <a:xfrm>
              <a:off x="7002462" y="2828469"/>
              <a:ext cx="194512" cy="738389"/>
            </a:xfrm>
            <a:prstGeom prst="rect">
              <a:avLst/>
            </a:prstGeom>
            <a:solidFill>
              <a:srgbClr val="A6C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íṧ1íḋê">
              <a:extLst>
                <a:ext uri="{FF2B5EF4-FFF2-40B4-BE49-F238E27FC236}">
                  <a16:creationId xmlns:a16="http://schemas.microsoft.com/office/drawing/2014/main" id="{1DC07196-B273-44A3-8F4D-42B95839E410}"/>
                </a:ext>
              </a:extLst>
            </p:cNvPr>
            <p:cNvSpPr/>
            <p:nvPr/>
          </p:nvSpPr>
          <p:spPr bwMode="auto">
            <a:xfrm>
              <a:off x="6666316" y="2051366"/>
              <a:ext cx="199233" cy="33992"/>
            </a:xfrm>
            <a:custGeom>
              <a:avLst/>
              <a:gdLst>
                <a:gd name="T0" fmla="*/ 310 w 340"/>
                <a:gd name="T1" fmla="*/ 0 h 58"/>
                <a:gd name="T2" fmla="*/ 29 w 340"/>
                <a:gd name="T3" fmla="*/ 0 h 58"/>
                <a:gd name="T4" fmla="*/ 0 w 340"/>
                <a:gd name="T5" fmla="*/ 29 h 58"/>
                <a:gd name="T6" fmla="*/ 29 w 340"/>
                <a:gd name="T7" fmla="*/ 58 h 58"/>
                <a:gd name="T8" fmla="*/ 310 w 340"/>
                <a:gd name="T9" fmla="*/ 58 h 58"/>
                <a:gd name="T10" fmla="*/ 340 w 340"/>
                <a:gd name="T11" fmla="*/ 29 h 58"/>
                <a:gd name="T12" fmla="*/ 310 w 340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0" h="58">
                  <a:moveTo>
                    <a:pt x="31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ubicBezTo>
                    <a:pt x="310" y="58"/>
                    <a:pt x="310" y="58"/>
                    <a:pt x="310" y="58"/>
                  </a:cubicBezTo>
                  <a:cubicBezTo>
                    <a:pt x="326" y="58"/>
                    <a:pt x="340" y="45"/>
                    <a:pt x="340" y="29"/>
                  </a:cubicBezTo>
                  <a:cubicBezTo>
                    <a:pt x="340" y="13"/>
                    <a:pt x="326" y="0"/>
                    <a:pt x="310" y="0"/>
                  </a:cubicBezTo>
                  <a:close/>
                </a:path>
              </a:pathLst>
            </a:custGeom>
            <a:solidFill>
              <a:srgbClr val="A6C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íŝḻíḑe">
              <a:extLst>
                <a:ext uri="{FF2B5EF4-FFF2-40B4-BE49-F238E27FC236}">
                  <a16:creationId xmlns:a16="http://schemas.microsoft.com/office/drawing/2014/main" id="{0BA27383-CDDA-4652-9C5C-B47F6AAB50F6}"/>
                </a:ext>
              </a:extLst>
            </p:cNvPr>
            <p:cNvSpPr/>
            <p:nvPr/>
          </p:nvSpPr>
          <p:spPr bwMode="auto">
            <a:xfrm>
              <a:off x="6666316" y="2113685"/>
              <a:ext cx="71762" cy="33992"/>
            </a:xfrm>
            <a:custGeom>
              <a:avLst/>
              <a:gdLst>
                <a:gd name="T0" fmla="*/ 93 w 122"/>
                <a:gd name="T1" fmla="*/ 0 h 58"/>
                <a:gd name="T2" fmla="*/ 29 w 122"/>
                <a:gd name="T3" fmla="*/ 0 h 58"/>
                <a:gd name="T4" fmla="*/ 0 w 122"/>
                <a:gd name="T5" fmla="*/ 29 h 58"/>
                <a:gd name="T6" fmla="*/ 29 w 122"/>
                <a:gd name="T7" fmla="*/ 58 h 58"/>
                <a:gd name="T8" fmla="*/ 93 w 122"/>
                <a:gd name="T9" fmla="*/ 58 h 58"/>
                <a:gd name="T10" fmla="*/ 122 w 122"/>
                <a:gd name="T11" fmla="*/ 29 h 58"/>
                <a:gd name="T12" fmla="*/ 93 w 122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58">
                  <a:moveTo>
                    <a:pt x="93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109" y="58"/>
                    <a:pt x="122" y="45"/>
                    <a:pt x="122" y="29"/>
                  </a:cubicBezTo>
                  <a:cubicBezTo>
                    <a:pt x="122" y="13"/>
                    <a:pt x="109" y="0"/>
                    <a:pt x="93" y="0"/>
                  </a:cubicBezTo>
                  <a:close/>
                </a:path>
              </a:pathLst>
            </a:custGeom>
            <a:solidFill>
              <a:srgbClr val="A6C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íṧļïḋé">
              <a:extLst>
                <a:ext uri="{FF2B5EF4-FFF2-40B4-BE49-F238E27FC236}">
                  <a16:creationId xmlns:a16="http://schemas.microsoft.com/office/drawing/2014/main" id="{A0EA9861-5CDA-4A2D-854B-9744D5C1D3D0}"/>
                </a:ext>
              </a:extLst>
            </p:cNvPr>
            <p:cNvSpPr/>
            <p:nvPr/>
          </p:nvSpPr>
          <p:spPr bwMode="auto">
            <a:xfrm>
              <a:off x="5988357" y="1787926"/>
              <a:ext cx="199233" cy="33992"/>
            </a:xfrm>
            <a:custGeom>
              <a:avLst/>
              <a:gdLst>
                <a:gd name="T0" fmla="*/ 311 w 340"/>
                <a:gd name="T1" fmla="*/ 0 h 58"/>
                <a:gd name="T2" fmla="*/ 30 w 340"/>
                <a:gd name="T3" fmla="*/ 0 h 58"/>
                <a:gd name="T4" fmla="*/ 0 w 340"/>
                <a:gd name="T5" fmla="*/ 29 h 58"/>
                <a:gd name="T6" fmla="*/ 30 w 340"/>
                <a:gd name="T7" fmla="*/ 58 h 58"/>
                <a:gd name="T8" fmla="*/ 311 w 340"/>
                <a:gd name="T9" fmla="*/ 58 h 58"/>
                <a:gd name="T10" fmla="*/ 340 w 340"/>
                <a:gd name="T11" fmla="*/ 29 h 58"/>
                <a:gd name="T12" fmla="*/ 311 w 340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0" h="58">
                  <a:moveTo>
                    <a:pt x="311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29"/>
                  </a:cubicBezTo>
                  <a:cubicBezTo>
                    <a:pt x="0" y="45"/>
                    <a:pt x="14" y="58"/>
                    <a:pt x="30" y="58"/>
                  </a:cubicBezTo>
                  <a:cubicBezTo>
                    <a:pt x="311" y="58"/>
                    <a:pt x="311" y="58"/>
                    <a:pt x="311" y="58"/>
                  </a:cubicBezTo>
                  <a:cubicBezTo>
                    <a:pt x="327" y="58"/>
                    <a:pt x="340" y="45"/>
                    <a:pt x="340" y="29"/>
                  </a:cubicBezTo>
                  <a:cubicBezTo>
                    <a:pt x="340" y="13"/>
                    <a:pt x="327" y="0"/>
                    <a:pt x="311" y="0"/>
                  </a:cubicBezTo>
                  <a:close/>
                </a:path>
              </a:pathLst>
            </a:custGeom>
            <a:solidFill>
              <a:srgbClr val="A6C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íSḷíḍê">
              <a:extLst>
                <a:ext uri="{FF2B5EF4-FFF2-40B4-BE49-F238E27FC236}">
                  <a16:creationId xmlns:a16="http://schemas.microsoft.com/office/drawing/2014/main" id="{B94C76AA-3728-436B-8B20-FCC2F9584436}"/>
                </a:ext>
              </a:extLst>
            </p:cNvPr>
            <p:cNvSpPr/>
            <p:nvPr/>
          </p:nvSpPr>
          <p:spPr bwMode="auto">
            <a:xfrm>
              <a:off x="5988357" y="1850245"/>
              <a:ext cx="72706" cy="33992"/>
            </a:xfrm>
            <a:custGeom>
              <a:avLst/>
              <a:gdLst>
                <a:gd name="T0" fmla="*/ 94 w 123"/>
                <a:gd name="T1" fmla="*/ 0 h 58"/>
                <a:gd name="T2" fmla="*/ 30 w 123"/>
                <a:gd name="T3" fmla="*/ 0 h 58"/>
                <a:gd name="T4" fmla="*/ 0 w 123"/>
                <a:gd name="T5" fmla="*/ 29 h 58"/>
                <a:gd name="T6" fmla="*/ 0 w 123"/>
                <a:gd name="T7" fmla="*/ 29 h 58"/>
                <a:gd name="T8" fmla="*/ 30 w 123"/>
                <a:gd name="T9" fmla="*/ 58 h 58"/>
                <a:gd name="T10" fmla="*/ 94 w 123"/>
                <a:gd name="T11" fmla="*/ 58 h 58"/>
                <a:gd name="T12" fmla="*/ 123 w 123"/>
                <a:gd name="T13" fmla="*/ 29 h 58"/>
                <a:gd name="T14" fmla="*/ 123 w 123"/>
                <a:gd name="T15" fmla="*/ 29 h 58"/>
                <a:gd name="T16" fmla="*/ 94 w 123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58">
                  <a:moveTo>
                    <a:pt x="94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4" y="0"/>
                    <a:pt x="0" y="13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45"/>
                    <a:pt x="14" y="58"/>
                    <a:pt x="30" y="58"/>
                  </a:cubicBezTo>
                  <a:cubicBezTo>
                    <a:pt x="94" y="58"/>
                    <a:pt x="94" y="58"/>
                    <a:pt x="94" y="58"/>
                  </a:cubicBezTo>
                  <a:cubicBezTo>
                    <a:pt x="110" y="58"/>
                    <a:pt x="123" y="45"/>
                    <a:pt x="123" y="29"/>
                  </a:cubicBezTo>
                  <a:cubicBezTo>
                    <a:pt x="123" y="29"/>
                    <a:pt x="123" y="29"/>
                    <a:pt x="123" y="29"/>
                  </a:cubicBezTo>
                  <a:cubicBezTo>
                    <a:pt x="123" y="13"/>
                    <a:pt x="110" y="0"/>
                    <a:pt x="94" y="0"/>
                  </a:cubicBezTo>
                  <a:close/>
                </a:path>
              </a:pathLst>
            </a:custGeom>
            <a:solidFill>
              <a:srgbClr val="A6C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iṡľïḍè">
              <a:extLst>
                <a:ext uri="{FF2B5EF4-FFF2-40B4-BE49-F238E27FC236}">
                  <a16:creationId xmlns:a16="http://schemas.microsoft.com/office/drawing/2014/main" id="{6A3A8916-32F9-4AFE-8880-0F1DAED983E5}"/>
                </a:ext>
              </a:extLst>
            </p:cNvPr>
            <p:cNvSpPr/>
            <p:nvPr/>
          </p:nvSpPr>
          <p:spPr bwMode="auto">
            <a:xfrm>
              <a:off x="6323560" y="2468716"/>
              <a:ext cx="198289" cy="33992"/>
            </a:xfrm>
            <a:custGeom>
              <a:avLst/>
              <a:gdLst>
                <a:gd name="T0" fmla="*/ 310 w 339"/>
                <a:gd name="T1" fmla="*/ 0 h 58"/>
                <a:gd name="T2" fmla="*/ 29 w 339"/>
                <a:gd name="T3" fmla="*/ 0 h 58"/>
                <a:gd name="T4" fmla="*/ 0 w 339"/>
                <a:gd name="T5" fmla="*/ 29 h 58"/>
                <a:gd name="T6" fmla="*/ 29 w 339"/>
                <a:gd name="T7" fmla="*/ 58 h 58"/>
                <a:gd name="T8" fmla="*/ 310 w 339"/>
                <a:gd name="T9" fmla="*/ 58 h 58"/>
                <a:gd name="T10" fmla="*/ 339 w 339"/>
                <a:gd name="T11" fmla="*/ 29 h 58"/>
                <a:gd name="T12" fmla="*/ 310 w 339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9" h="58">
                  <a:moveTo>
                    <a:pt x="31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ubicBezTo>
                    <a:pt x="310" y="58"/>
                    <a:pt x="310" y="58"/>
                    <a:pt x="310" y="58"/>
                  </a:cubicBezTo>
                  <a:cubicBezTo>
                    <a:pt x="326" y="58"/>
                    <a:pt x="339" y="45"/>
                    <a:pt x="339" y="29"/>
                  </a:cubicBezTo>
                  <a:cubicBezTo>
                    <a:pt x="339" y="13"/>
                    <a:pt x="326" y="0"/>
                    <a:pt x="310" y="0"/>
                  </a:cubicBezTo>
                  <a:close/>
                </a:path>
              </a:pathLst>
            </a:custGeom>
            <a:solidFill>
              <a:srgbClr val="A6C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ïS1ïḑè">
              <a:extLst>
                <a:ext uri="{FF2B5EF4-FFF2-40B4-BE49-F238E27FC236}">
                  <a16:creationId xmlns:a16="http://schemas.microsoft.com/office/drawing/2014/main" id="{9E73E3A0-6429-46E8-B9AC-03F34ECB5497}"/>
                </a:ext>
              </a:extLst>
            </p:cNvPr>
            <p:cNvSpPr/>
            <p:nvPr/>
          </p:nvSpPr>
          <p:spPr bwMode="auto">
            <a:xfrm>
              <a:off x="6323560" y="2530092"/>
              <a:ext cx="70818" cy="33992"/>
            </a:xfrm>
            <a:custGeom>
              <a:avLst/>
              <a:gdLst>
                <a:gd name="T0" fmla="*/ 93 w 122"/>
                <a:gd name="T1" fmla="*/ 0 h 58"/>
                <a:gd name="T2" fmla="*/ 29 w 122"/>
                <a:gd name="T3" fmla="*/ 0 h 58"/>
                <a:gd name="T4" fmla="*/ 0 w 122"/>
                <a:gd name="T5" fmla="*/ 29 h 58"/>
                <a:gd name="T6" fmla="*/ 0 w 122"/>
                <a:gd name="T7" fmla="*/ 29 h 58"/>
                <a:gd name="T8" fmla="*/ 29 w 122"/>
                <a:gd name="T9" fmla="*/ 58 h 58"/>
                <a:gd name="T10" fmla="*/ 93 w 122"/>
                <a:gd name="T11" fmla="*/ 58 h 58"/>
                <a:gd name="T12" fmla="*/ 122 w 122"/>
                <a:gd name="T13" fmla="*/ 29 h 58"/>
                <a:gd name="T14" fmla="*/ 122 w 122"/>
                <a:gd name="T15" fmla="*/ 29 h 58"/>
                <a:gd name="T16" fmla="*/ 93 w 122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" h="58">
                  <a:moveTo>
                    <a:pt x="93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109" y="58"/>
                    <a:pt x="122" y="45"/>
                    <a:pt x="122" y="29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2" y="13"/>
                    <a:pt x="109" y="0"/>
                    <a:pt x="93" y="0"/>
                  </a:cubicBezTo>
                  <a:close/>
                </a:path>
              </a:pathLst>
            </a:custGeom>
            <a:solidFill>
              <a:srgbClr val="A6C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iśľíḑe">
              <a:extLst>
                <a:ext uri="{FF2B5EF4-FFF2-40B4-BE49-F238E27FC236}">
                  <a16:creationId xmlns:a16="http://schemas.microsoft.com/office/drawing/2014/main" id="{A45ED935-FB05-4796-A68A-62160D62EB2A}"/>
                </a:ext>
              </a:extLst>
            </p:cNvPr>
            <p:cNvSpPr/>
            <p:nvPr/>
          </p:nvSpPr>
          <p:spPr bwMode="auto">
            <a:xfrm>
              <a:off x="7000574" y="2649065"/>
              <a:ext cx="198289" cy="33992"/>
            </a:xfrm>
            <a:custGeom>
              <a:avLst/>
              <a:gdLst>
                <a:gd name="T0" fmla="*/ 310 w 339"/>
                <a:gd name="T1" fmla="*/ 0 h 58"/>
                <a:gd name="T2" fmla="*/ 29 w 339"/>
                <a:gd name="T3" fmla="*/ 0 h 58"/>
                <a:gd name="T4" fmla="*/ 0 w 339"/>
                <a:gd name="T5" fmla="*/ 29 h 58"/>
                <a:gd name="T6" fmla="*/ 29 w 339"/>
                <a:gd name="T7" fmla="*/ 58 h 58"/>
                <a:gd name="T8" fmla="*/ 310 w 339"/>
                <a:gd name="T9" fmla="*/ 58 h 58"/>
                <a:gd name="T10" fmla="*/ 339 w 339"/>
                <a:gd name="T11" fmla="*/ 29 h 58"/>
                <a:gd name="T12" fmla="*/ 310 w 339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9" h="58">
                  <a:moveTo>
                    <a:pt x="310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ubicBezTo>
                    <a:pt x="310" y="58"/>
                    <a:pt x="310" y="58"/>
                    <a:pt x="310" y="58"/>
                  </a:cubicBezTo>
                  <a:cubicBezTo>
                    <a:pt x="326" y="58"/>
                    <a:pt x="339" y="45"/>
                    <a:pt x="339" y="29"/>
                  </a:cubicBezTo>
                  <a:cubicBezTo>
                    <a:pt x="339" y="13"/>
                    <a:pt x="326" y="0"/>
                    <a:pt x="310" y="0"/>
                  </a:cubicBezTo>
                  <a:close/>
                </a:path>
              </a:pathLst>
            </a:custGeom>
            <a:solidFill>
              <a:srgbClr val="A6C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iṥḻïḑé">
              <a:extLst>
                <a:ext uri="{FF2B5EF4-FFF2-40B4-BE49-F238E27FC236}">
                  <a16:creationId xmlns:a16="http://schemas.microsoft.com/office/drawing/2014/main" id="{89F1754A-E24E-44FF-A59F-E5DDFEB30A4D}"/>
                </a:ext>
              </a:extLst>
            </p:cNvPr>
            <p:cNvSpPr/>
            <p:nvPr/>
          </p:nvSpPr>
          <p:spPr bwMode="auto">
            <a:xfrm>
              <a:off x="7000574" y="2711384"/>
              <a:ext cx="70818" cy="33992"/>
            </a:xfrm>
            <a:custGeom>
              <a:avLst/>
              <a:gdLst>
                <a:gd name="T0" fmla="*/ 93 w 122"/>
                <a:gd name="T1" fmla="*/ 0 h 58"/>
                <a:gd name="T2" fmla="*/ 29 w 122"/>
                <a:gd name="T3" fmla="*/ 0 h 58"/>
                <a:gd name="T4" fmla="*/ 0 w 122"/>
                <a:gd name="T5" fmla="*/ 29 h 58"/>
                <a:gd name="T6" fmla="*/ 29 w 122"/>
                <a:gd name="T7" fmla="*/ 58 h 58"/>
                <a:gd name="T8" fmla="*/ 93 w 122"/>
                <a:gd name="T9" fmla="*/ 58 h 58"/>
                <a:gd name="T10" fmla="*/ 122 w 122"/>
                <a:gd name="T11" fmla="*/ 29 h 58"/>
                <a:gd name="T12" fmla="*/ 93 w 122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58">
                  <a:moveTo>
                    <a:pt x="93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109" y="58"/>
                    <a:pt x="122" y="45"/>
                    <a:pt x="122" y="29"/>
                  </a:cubicBezTo>
                  <a:cubicBezTo>
                    <a:pt x="122" y="13"/>
                    <a:pt x="109" y="0"/>
                    <a:pt x="93" y="0"/>
                  </a:cubicBezTo>
                  <a:close/>
                </a:path>
              </a:pathLst>
            </a:custGeom>
            <a:solidFill>
              <a:srgbClr val="A6C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ïšļîḓé">
              <a:extLst>
                <a:ext uri="{FF2B5EF4-FFF2-40B4-BE49-F238E27FC236}">
                  <a16:creationId xmlns:a16="http://schemas.microsoft.com/office/drawing/2014/main" id="{5CE1C550-4744-4B7B-852C-5E32CA72E5BB}"/>
                </a:ext>
              </a:extLst>
            </p:cNvPr>
            <p:cNvSpPr/>
            <p:nvPr/>
          </p:nvSpPr>
          <p:spPr bwMode="auto">
            <a:xfrm>
              <a:off x="3296353" y="2737823"/>
              <a:ext cx="1670346" cy="940455"/>
            </a:xfrm>
            <a:prstGeom prst="rect">
              <a:avLst/>
            </a:prstGeom>
            <a:solidFill>
              <a:srgbClr val="AED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işľiḋê">
              <a:extLst>
                <a:ext uri="{FF2B5EF4-FFF2-40B4-BE49-F238E27FC236}">
                  <a16:creationId xmlns:a16="http://schemas.microsoft.com/office/drawing/2014/main" id="{D1B86927-753A-4CB1-B8ED-895347C0BA78}"/>
                </a:ext>
              </a:extLst>
            </p:cNvPr>
            <p:cNvSpPr/>
            <p:nvPr/>
          </p:nvSpPr>
          <p:spPr bwMode="auto">
            <a:xfrm>
              <a:off x="3350174" y="2737823"/>
              <a:ext cx="1671290" cy="940455"/>
            </a:xfrm>
            <a:prstGeom prst="rect">
              <a:avLst/>
            </a:prstGeom>
            <a:solidFill>
              <a:srgbClr val="D2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íślîḍé">
              <a:extLst>
                <a:ext uri="{FF2B5EF4-FFF2-40B4-BE49-F238E27FC236}">
                  <a16:creationId xmlns:a16="http://schemas.microsoft.com/office/drawing/2014/main" id="{B3F2838A-4850-47E9-B91D-748077FCE318}"/>
                </a:ext>
              </a:extLst>
            </p:cNvPr>
            <p:cNvSpPr/>
            <p:nvPr/>
          </p:nvSpPr>
          <p:spPr bwMode="auto">
            <a:xfrm>
              <a:off x="3505028" y="2884178"/>
              <a:ext cx="604308" cy="604308"/>
            </a:xfrm>
            <a:prstGeom prst="ellipse">
              <a:avLst/>
            </a:prstGeom>
            <a:solidFill>
              <a:srgbClr val="F3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iṣ1iḓê">
              <a:extLst>
                <a:ext uri="{FF2B5EF4-FFF2-40B4-BE49-F238E27FC236}">
                  <a16:creationId xmlns:a16="http://schemas.microsoft.com/office/drawing/2014/main" id="{89E55686-E2B6-45A5-97EB-4135B5AED1F0}"/>
                </a:ext>
              </a:extLst>
            </p:cNvPr>
            <p:cNvSpPr/>
            <p:nvPr/>
          </p:nvSpPr>
          <p:spPr bwMode="auto">
            <a:xfrm>
              <a:off x="4300071" y="3017315"/>
              <a:ext cx="566539" cy="66096"/>
            </a:xfrm>
            <a:custGeom>
              <a:avLst/>
              <a:gdLst>
                <a:gd name="T0" fmla="*/ 912 w 968"/>
                <a:gd name="T1" fmla="*/ 0 h 113"/>
                <a:gd name="T2" fmla="*/ 56 w 968"/>
                <a:gd name="T3" fmla="*/ 0 h 113"/>
                <a:gd name="T4" fmla="*/ 0 w 968"/>
                <a:gd name="T5" fmla="*/ 56 h 113"/>
                <a:gd name="T6" fmla="*/ 0 w 968"/>
                <a:gd name="T7" fmla="*/ 56 h 113"/>
                <a:gd name="T8" fmla="*/ 56 w 968"/>
                <a:gd name="T9" fmla="*/ 113 h 113"/>
                <a:gd name="T10" fmla="*/ 912 w 968"/>
                <a:gd name="T11" fmla="*/ 113 h 113"/>
                <a:gd name="T12" fmla="*/ 968 w 968"/>
                <a:gd name="T13" fmla="*/ 56 h 113"/>
                <a:gd name="T14" fmla="*/ 968 w 968"/>
                <a:gd name="T15" fmla="*/ 56 h 113"/>
                <a:gd name="T16" fmla="*/ 912 w 968"/>
                <a:gd name="T1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8" h="113">
                  <a:moveTo>
                    <a:pt x="912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5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87"/>
                    <a:pt x="25" y="113"/>
                    <a:pt x="56" y="113"/>
                  </a:cubicBezTo>
                  <a:cubicBezTo>
                    <a:pt x="912" y="113"/>
                    <a:pt x="912" y="113"/>
                    <a:pt x="912" y="113"/>
                  </a:cubicBezTo>
                  <a:cubicBezTo>
                    <a:pt x="943" y="113"/>
                    <a:pt x="968" y="87"/>
                    <a:pt x="968" y="56"/>
                  </a:cubicBezTo>
                  <a:cubicBezTo>
                    <a:pt x="968" y="56"/>
                    <a:pt x="968" y="56"/>
                    <a:pt x="968" y="56"/>
                  </a:cubicBezTo>
                  <a:cubicBezTo>
                    <a:pt x="968" y="25"/>
                    <a:pt x="943" y="0"/>
                    <a:pt x="912" y="0"/>
                  </a:cubicBezTo>
                  <a:close/>
                </a:path>
              </a:pathLst>
            </a:custGeom>
            <a:solidFill>
              <a:srgbClr val="F3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íSľîdê">
              <a:extLst>
                <a:ext uri="{FF2B5EF4-FFF2-40B4-BE49-F238E27FC236}">
                  <a16:creationId xmlns:a16="http://schemas.microsoft.com/office/drawing/2014/main" id="{950CD02F-1D24-41D5-8E9A-801D60A597C7}"/>
                </a:ext>
              </a:extLst>
            </p:cNvPr>
            <p:cNvSpPr/>
            <p:nvPr/>
          </p:nvSpPr>
          <p:spPr bwMode="auto">
            <a:xfrm>
              <a:off x="4300071" y="3153285"/>
              <a:ext cx="566539" cy="66096"/>
            </a:xfrm>
            <a:custGeom>
              <a:avLst/>
              <a:gdLst>
                <a:gd name="T0" fmla="*/ 912 w 968"/>
                <a:gd name="T1" fmla="*/ 0 h 113"/>
                <a:gd name="T2" fmla="*/ 56 w 968"/>
                <a:gd name="T3" fmla="*/ 0 h 113"/>
                <a:gd name="T4" fmla="*/ 0 w 968"/>
                <a:gd name="T5" fmla="*/ 57 h 113"/>
                <a:gd name="T6" fmla="*/ 0 w 968"/>
                <a:gd name="T7" fmla="*/ 57 h 113"/>
                <a:gd name="T8" fmla="*/ 56 w 968"/>
                <a:gd name="T9" fmla="*/ 113 h 113"/>
                <a:gd name="T10" fmla="*/ 912 w 968"/>
                <a:gd name="T11" fmla="*/ 113 h 113"/>
                <a:gd name="T12" fmla="*/ 968 w 968"/>
                <a:gd name="T13" fmla="*/ 57 h 113"/>
                <a:gd name="T14" fmla="*/ 968 w 968"/>
                <a:gd name="T15" fmla="*/ 57 h 113"/>
                <a:gd name="T16" fmla="*/ 912 w 968"/>
                <a:gd name="T1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8" h="113">
                  <a:moveTo>
                    <a:pt x="912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6"/>
                    <a:pt x="0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88"/>
                    <a:pt x="25" y="113"/>
                    <a:pt x="56" y="113"/>
                  </a:cubicBezTo>
                  <a:cubicBezTo>
                    <a:pt x="912" y="113"/>
                    <a:pt x="912" y="113"/>
                    <a:pt x="912" y="113"/>
                  </a:cubicBezTo>
                  <a:cubicBezTo>
                    <a:pt x="943" y="113"/>
                    <a:pt x="968" y="88"/>
                    <a:pt x="968" y="57"/>
                  </a:cubicBezTo>
                  <a:cubicBezTo>
                    <a:pt x="968" y="57"/>
                    <a:pt x="968" y="57"/>
                    <a:pt x="968" y="57"/>
                  </a:cubicBezTo>
                  <a:cubicBezTo>
                    <a:pt x="968" y="26"/>
                    <a:pt x="943" y="0"/>
                    <a:pt x="912" y="0"/>
                  </a:cubicBezTo>
                  <a:close/>
                </a:path>
              </a:pathLst>
            </a:custGeom>
            <a:solidFill>
              <a:srgbClr val="F3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i$ḷïdé">
              <a:extLst>
                <a:ext uri="{FF2B5EF4-FFF2-40B4-BE49-F238E27FC236}">
                  <a16:creationId xmlns:a16="http://schemas.microsoft.com/office/drawing/2014/main" id="{1E9E0A91-EBE7-4D59-807A-D5EC0A23A990}"/>
                </a:ext>
              </a:extLst>
            </p:cNvPr>
            <p:cNvSpPr/>
            <p:nvPr/>
          </p:nvSpPr>
          <p:spPr bwMode="auto">
            <a:xfrm>
              <a:off x="4300071" y="3289254"/>
              <a:ext cx="566539" cy="66096"/>
            </a:xfrm>
            <a:custGeom>
              <a:avLst/>
              <a:gdLst>
                <a:gd name="T0" fmla="*/ 912 w 968"/>
                <a:gd name="T1" fmla="*/ 0 h 113"/>
                <a:gd name="T2" fmla="*/ 56 w 968"/>
                <a:gd name="T3" fmla="*/ 0 h 113"/>
                <a:gd name="T4" fmla="*/ 0 w 968"/>
                <a:gd name="T5" fmla="*/ 57 h 113"/>
                <a:gd name="T6" fmla="*/ 56 w 968"/>
                <a:gd name="T7" fmla="*/ 113 h 113"/>
                <a:gd name="T8" fmla="*/ 912 w 968"/>
                <a:gd name="T9" fmla="*/ 113 h 113"/>
                <a:gd name="T10" fmla="*/ 968 w 968"/>
                <a:gd name="T11" fmla="*/ 57 h 113"/>
                <a:gd name="T12" fmla="*/ 912 w 968"/>
                <a:gd name="T13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8" h="113">
                  <a:moveTo>
                    <a:pt x="912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6"/>
                    <a:pt x="0" y="57"/>
                  </a:cubicBezTo>
                  <a:cubicBezTo>
                    <a:pt x="0" y="88"/>
                    <a:pt x="25" y="113"/>
                    <a:pt x="56" y="113"/>
                  </a:cubicBezTo>
                  <a:cubicBezTo>
                    <a:pt x="912" y="113"/>
                    <a:pt x="912" y="113"/>
                    <a:pt x="912" y="113"/>
                  </a:cubicBezTo>
                  <a:cubicBezTo>
                    <a:pt x="943" y="113"/>
                    <a:pt x="968" y="88"/>
                    <a:pt x="968" y="57"/>
                  </a:cubicBezTo>
                  <a:cubicBezTo>
                    <a:pt x="968" y="26"/>
                    <a:pt x="943" y="0"/>
                    <a:pt x="912" y="0"/>
                  </a:cubicBezTo>
                  <a:close/>
                </a:path>
              </a:pathLst>
            </a:custGeom>
            <a:solidFill>
              <a:srgbClr val="F3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î$líḓé">
              <a:extLst>
                <a:ext uri="{FF2B5EF4-FFF2-40B4-BE49-F238E27FC236}">
                  <a16:creationId xmlns:a16="http://schemas.microsoft.com/office/drawing/2014/main" id="{0DBFC8FE-B189-4EB6-90E1-97E9E2488059}"/>
                </a:ext>
              </a:extLst>
            </p:cNvPr>
            <p:cNvSpPr/>
            <p:nvPr/>
          </p:nvSpPr>
          <p:spPr bwMode="auto">
            <a:xfrm>
              <a:off x="3531466" y="2904952"/>
              <a:ext cx="275716" cy="276660"/>
            </a:xfrm>
            <a:custGeom>
              <a:avLst/>
              <a:gdLst>
                <a:gd name="T0" fmla="*/ 0 w 472"/>
                <a:gd name="T1" fmla="*/ 473 h 473"/>
                <a:gd name="T2" fmla="*/ 472 w 472"/>
                <a:gd name="T3" fmla="*/ 473 h 473"/>
                <a:gd name="T4" fmla="*/ 472 w 472"/>
                <a:gd name="T5" fmla="*/ 0 h 473"/>
                <a:gd name="T6" fmla="*/ 0 w 472"/>
                <a:gd name="T7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2" h="473">
                  <a:moveTo>
                    <a:pt x="0" y="473"/>
                  </a:moveTo>
                  <a:cubicBezTo>
                    <a:pt x="472" y="473"/>
                    <a:pt x="472" y="473"/>
                    <a:pt x="472" y="473"/>
                  </a:cubicBezTo>
                  <a:cubicBezTo>
                    <a:pt x="472" y="0"/>
                    <a:pt x="472" y="0"/>
                    <a:pt x="472" y="0"/>
                  </a:cubicBezTo>
                  <a:cubicBezTo>
                    <a:pt x="211" y="0"/>
                    <a:pt x="0" y="212"/>
                    <a:pt x="0" y="473"/>
                  </a:cubicBezTo>
                  <a:close/>
                </a:path>
              </a:pathLst>
            </a:custGeom>
            <a:solidFill>
              <a:srgbClr val="A8D2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iş1îdè">
              <a:extLst>
                <a:ext uri="{FF2B5EF4-FFF2-40B4-BE49-F238E27FC236}">
                  <a16:creationId xmlns:a16="http://schemas.microsoft.com/office/drawing/2014/main" id="{AF5C96A1-5249-4E6A-870B-06415D8F8DCE}"/>
                </a:ext>
              </a:extLst>
            </p:cNvPr>
            <p:cNvSpPr/>
            <p:nvPr/>
          </p:nvSpPr>
          <p:spPr bwMode="auto">
            <a:xfrm>
              <a:off x="3531466" y="3191054"/>
              <a:ext cx="552376" cy="276660"/>
            </a:xfrm>
            <a:custGeom>
              <a:avLst/>
              <a:gdLst>
                <a:gd name="T0" fmla="*/ 945 w 945"/>
                <a:gd name="T1" fmla="*/ 0 h 473"/>
                <a:gd name="T2" fmla="*/ 472 w 945"/>
                <a:gd name="T3" fmla="*/ 0 h 473"/>
                <a:gd name="T4" fmla="*/ 472 w 945"/>
                <a:gd name="T5" fmla="*/ 0 h 473"/>
                <a:gd name="T6" fmla="*/ 0 w 945"/>
                <a:gd name="T7" fmla="*/ 0 h 473"/>
                <a:gd name="T8" fmla="*/ 472 w 945"/>
                <a:gd name="T9" fmla="*/ 473 h 473"/>
                <a:gd name="T10" fmla="*/ 472 w 945"/>
                <a:gd name="T11" fmla="*/ 473 h 473"/>
                <a:gd name="T12" fmla="*/ 472 w 945"/>
                <a:gd name="T13" fmla="*/ 473 h 473"/>
                <a:gd name="T14" fmla="*/ 472 w 945"/>
                <a:gd name="T15" fmla="*/ 473 h 473"/>
                <a:gd name="T16" fmla="*/ 472 w 945"/>
                <a:gd name="T17" fmla="*/ 473 h 473"/>
                <a:gd name="T18" fmla="*/ 945 w 945"/>
                <a:gd name="T1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5" h="473">
                  <a:moveTo>
                    <a:pt x="945" y="0"/>
                  </a:moveTo>
                  <a:cubicBezTo>
                    <a:pt x="472" y="0"/>
                    <a:pt x="472" y="0"/>
                    <a:pt x="472" y="0"/>
                  </a:cubicBezTo>
                  <a:cubicBezTo>
                    <a:pt x="472" y="0"/>
                    <a:pt x="472" y="0"/>
                    <a:pt x="47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61"/>
                    <a:pt x="211" y="473"/>
                    <a:pt x="472" y="473"/>
                  </a:cubicBezTo>
                  <a:cubicBezTo>
                    <a:pt x="472" y="473"/>
                    <a:pt x="472" y="473"/>
                    <a:pt x="472" y="473"/>
                  </a:cubicBezTo>
                  <a:cubicBezTo>
                    <a:pt x="472" y="473"/>
                    <a:pt x="472" y="473"/>
                    <a:pt x="472" y="473"/>
                  </a:cubicBezTo>
                  <a:cubicBezTo>
                    <a:pt x="472" y="473"/>
                    <a:pt x="472" y="473"/>
                    <a:pt x="472" y="473"/>
                  </a:cubicBezTo>
                  <a:cubicBezTo>
                    <a:pt x="472" y="473"/>
                    <a:pt x="472" y="473"/>
                    <a:pt x="472" y="473"/>
                  </a:cubicBezTo>
                  <a:cubicBezTo>
                    <a:pt x="734" y="473"/>
                    <a:pt x="945" y="261"/>
                    <a:pt x="945" y="0"/>
                  </a:cubicBezTo>
                  <a:close/>
                </a:path>
              </a:pathLst>
            </a:custGeom>
            <a:solidFill>
              <a:srgbClr val="F1A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ïṣ1íḓê">
              <a:extLst>
                <a:ext uri="{FF2B5EF4-FFF2-40B4-BE49-F238E27FC236}">
                  <a16:creationId xmlns:a16="http://schemas.microsoft.com/office/drawing/2014/main" id="{CCB02C55-18B2-4B5A-B0D9-FA374A5D8BF1}"/>
                </a:ext>
              </a:extLst>
            </p:cNvPr>
            <p:cNvSpPr/>
            <p:nvPr/>
          </p:nvSpPr>
          <p:spPr bwMode="auto">
            <a:xfrm>
              <a:off x="3594730" y="3039977"/>
              <a:ext cx="180349" cy="31160"/>
            </a:xfrm>
            <a:custGeom>
              <a:avLst/>
              <a:gdLst>
                <a:gd name="T0" fmla="*/ 283 w 309"/>
                <a:gd name="T1" fmla="*/ 0 h 53"/>
                <a:gd name="T2" fmla="*/ 26 w 309"/>
                <a:gd name="T3" fmla="*/ 0 h 53"/>
                <a:gd name="T4" fmla="*/ 0 w 309"/>
                <a:gd name="T5" fmla="*/ 27 h 53"/>
                <a:gd name="T6" fmla="*/ 26 w 309"/>
                <a:gd name="T7" fmla="*/ 53 h 53"/>
                <a:gd name="T8" fmla="*/ 283 w 309"/>
                <a:gd name="T9" fmla="*/ 53 h 53"/>
                <a:gd name="T10" fmla="*/ 309 w 309"/>
                <a:gd name="T11" fmla="*/ 27 h 53"/>
                <a:gd name="T12" fmla="*/ 283 w 309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9" h="53">
                  <a:moveTo>
                    <a:pt x="283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283" y="53"/>
                    <a:pt x="283" y="53"/>
                    <a:pt x="283" y="53"/>
                  </a:cubicBezTo>
                  <a:cubicBezTo>
                    <a:pt x="297" y="53"/>
                    <a:pt x="309" y="41"/>
                    <a:pt x="309" y="27"/>
                  </a:cubicBezTo>
                  <a:cubicBezTo>
                    <a:pt x="309" y="12"/>
                    <a:pt x="297" y="0"/>
                    <a:pt x="283" y="0"/>
                  </a:cubicBezTo>
                  <a:close/>
                </a:path>
              </a:pathLst>
            </a:custGeom>
            <a:solidFill>
              <a:srgbClr val="82B3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íŝ1îḍê">
              <a:extLst>
                <a:ext uri="{FF2B5EF4-FFF2-40B4-BE49-F238E27FC236}">
                  <a16:creationId xmlns:a16="http://schemas.microsoft.com/office/drawing/2014/main" id="{635BA35B-ED73-4873-A1CC-DCFE38FC1F00}"/>
                </a:ext>
              </a:extLst>
            </p:cNvPr>
            <p:cNvSpPr/>
            <p:nvPr/>
          </p:nvSpPr>
          <p:spPr bwMode="auto">
            <a:xfrm>
              <a:off x="3594730" y="3096631"/>
              <a:ext cx="64208" cy="31160"/>
            </a:xfrm>
            <a:custGeom>
              <a:avLst/>
              <a:gdLst>
                <a:gd name="T0" fmla="*/ 85 w 111"/>
                <a:gd name="T1" fmla="*/ 0 h 53"/>
                <a:gd name="T2" fmla="*/ 26 w 111"/>
                <a:gd name="T3" fmla="*/ 0 h 53"/>
                <a:gd name="T4" fmla="*/ 0 w 111"/>
                <a:gd name="T5" fmla="*/ 26 h 53"/>
                <a:gd name="T6" fmla="*/ 26 w 111"/>
                <a:gd name="T7" fmla="*/ 53 h 53"/>
                <a:gd name="T8" fmla="*/ 85 w 111"/>
                <a:gd name="T9" fmla="*/ 53 h 53"/>
                <a:gd name="T10" fmla="*/ 111 w 111"/>
                <a:gd name="T11" fmla="*/ 26 h 53"/>
                <a:gd name="T12" fmla="*/ 85 w 111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" h="53">
                  <a:moveTo>
                    <a:pt x="85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85" y="53"/>
                    <a:pt x="85" y="53"/>
                    <a:pt x="85" y="53"/>
                  </a:cubicBezTo>
                  <a:cubicBezTo>
                    <a:pt x="99" y="53"/>
                    <a:pt x="111" y="41"/>
                    <a:pt x="111" y="26"/>
                  </a:cubicBezTo>
                  <a:cubicBezTo>
                    <a:pt x="111" y="12"/>
                    <a:pt x="99" y="0"/>
                    <a:pt x="85" y="0"/>
                  </a:cubicBezTo>
                  <a:close/>
                </a:path>
              </a:pathLst>
            </a:custGeom>
            <a:solidFill>
              <a:srgbClr val="82B3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íṡḻîde">
              <a:extLst>
                <a:ext uri="{FF2B5EF4-FFF2-40B4-BE49-F238E27FC236}">
                  <a16:creationId xmlns:a16="http://schemas.microsoft.com/office/drawing/2014/main" id="{FDB36F3A-E796-476C-AF8D-F561EE13E0C2}"/>
                </a:ext>
              </a:extLst>
            </p:cNvPr>
            <p:cNvSpPr/>
            <p:nvPr/>
          </p:nvSpPr>
          <p:spPr bwMode="auto">
            <a:xfrm>
              <a:off x="3817569" y="3259039"/>
              <a:ext cx="180349" cy="30215"/>
            </a:xfrm>
            <a:custGeom>
              <a:avLst/>
              <a:gdLst>
                <a:gd name="T0" fmla="*/ 283 w 309"/>
                <a:gd name="T1" fmla="*/ 0 h 53"/>
                <a:gd name="T2" fmla="*/ 26 w 309"/>
                <a:gd name="T3" fmla="*/ 0 h 53"/>
                <a:gd name="T4" fmla="*/ 0 w 309"/>
                <a:gd name="T5" fmla="*/ 26 h 53"/>
                <a:gd name="T6" fmla="*/ 26 w 309"/>
                <a:gd name="T7" fmla="*/ 53 h 53"/>
                <a:gd name="T8" fmla="*/ 283 w 309"/>
                <a:gd name="T9" fmla="*/ 53 h 53"/>
                <a:gd name="T10" fmla="*/ 309 w 309"/>
                <a:gd name="T11" fmla="*/ 26 h 53"/>
                <a:gd name="T12" fmla="*/ 283 w 309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9" h="53">
                  <a:moveTo>
                    <a:pt x="283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283" y="53"/>
                    <a:pt x="283" y="53"/>
                    <a:pt x="283" y="53"/>
                  </a:cubicBezTo>
                  <a:cubicBezTo>
                    <a:pt x="297" y="53"/>
                    <a:pt x="309" y="41"/>
                    <a:pt x="309" y="26"/>
                  </a:cubicBezTo>
                  <a:cubicBezTo>
                    <a:pt x="309" y="12"/>
                    <a:pt x="297" y="0"/>
                    <a:pt x="283" y="0"/>
                  </a:cubicBezTo>
                  <a:close/>
                </a:path>
              </a:pathLst>
            </a:custGeom>
            <a:solidFill>
              <a:srgbClr val="DD89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ïṣlîďe">
              <a:extLst>
                <a:ext uri="{FF2B5EF4-FFF2-40B4-BE49-F238E27FC236}">
                  <a16:creationId xmlns:a16="http://schemas.microsoft.com/office/drawing/2014/main" id="{F81F9B4E-1ED5-46F4-B251-819FEC2DC7D8}"/>
                </a:ext>
              </a:extLst>
            </p:cNvPr>
            <p:cNvSpPr/>
            <p:nvPr/>
          </p:nvSpPr>
          <p:spPr bwMode="auto">
            <a:xfrm>
              <a:off x="3817569" y="3315693"/>
              <a:ext cx="64208" cy="31160"/>
            </a:xfrm>
            <a:custGeom>
              <a:avLst/>
              <a:gdLst>
                <a:gd name="T0" fmla="*/ 85 w 111"/>
                <a:gd name="T1" fmla="*/ 0 h 53"/>
                <a:gd name="T2" fmla="*/ 26 w 111"/>
                <a:gd name="T3" fmla="*/ 0 h 53"/>
                <a:gd name="T4" fmla="*/ 0 w 111"/>
                <a:gd name="T5" fmla="*/ 26 h 53"/>
                <a:gd name="T6" fmla="*/ 0 w 111"/>
                <a:gd name="T7" fmla="*/ 26 h 53"/>
                <a:gd name="T8" fmla="*/ 26 w 111"/>
                <a:gd name="T9" fmla="*/ 53 h 53"/>
                <a:gd name="T10" fmla="*/ 85 w 111"/>
                <a:gd name="T11" fmla="*/ 53 h 53"/>
                <a:gd name="T12" fmla="*/ 111 w 111"/>
                <a:gd name="T13" fmla="*/ 26 h 53"/>
                <a:gd name="T14" fmla="*/ 111 w 111"/>
                <a:gd name="T15" fmla="*/ 26 h 53"/>
                <a:gd name="T16" fmla="*/ 85 w 111"/>
                <a:gd name="T1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" h="53">
                  <a:moveTo>
                    <a:pt x="85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2" y="0"/>
                    <a:pt x="0" y="11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85" y="53"/>
                    <a:pt x="85" y="53"/>
                    <a:pt x="85" y="53"/>
                  </a:cubicBezTo>
                  <a:cubicBezTo>
                    <a:pt x="99" y="53"/>
                    <a:pt x="111" y="41"/>
                    <a:pt x="111" y="26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1" y="11"/>
                    <a:pt x="99" y="0"/>
                    <a:pt x="85" y="0"/>
                  </a:cubicBezTo>
                  <a:close/>
                </a:path>
              </a:pathLst>
            </a:custGeom>
            <a:solidFill>
              <a:srgbClr val="DD89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íṥḻíḋê">
              <a:extLst>
                <a:ext uri="{FF2B5EF4-FFF2-40B4-BE49-F238E27FC236}">
                  <a16:creationId xmlns:a16="http://schemas.microsoft.com/office/drawing/2014/main" id="{2520DF1E-55CD-4A48-9C53-D5AFB45E2229}"/>
                </a:ext>
              </a:extLst>
            </p:cNvPr>
            <p:cNvSpPr/>
            <p:nvPr/>
          </p:nvSpPr>
          <p:spPr bwMode="auto">
            <a:xfrm>
              <a:off x="3178324" y="3846351"/>
              <a:ext cx="1671290" cy="962173"/>
            </a:xfrm>
            <a:prstGeom prst="rect">
              <a:avLst/>
            </a:prstGeom>
            <a:solidFill>
              <a:srgbClr val="AED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ïŝḻiďé">
              <a:extLst>
                <a:ext uri="{FF2B5EF4-FFF2-40B4-BE49-F238E27FC236}">
                  <a16:creationId xmlns:a16="http://schemas.microsoft.com/office/drawing/2014/main" id="{8394ED7C-A57A-4626-8BDB-DF100623F716}"/>
                </a:ext>
              </a:extLst>
            </p:cNvPr>
            <p:cNvSpPr/>
            <p:nvPr/>
          </p:nvSpPr>
          <p:spPr bwMode="auto">
            <a:xfrm>
              <a:off x="3233089" y="3846351"/>
              <a:ext cx="1670346" cy="962173"/>
            </a:xfrm>
            <a:prstGeom prst="rect">
              <a:avLst/>
            </a:prstGeom>
            <a:solidFill>
              <a:srgbClr val="D2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îŝľïḍè">
              <a:extLst>
                <a:ext uri="{FF2B5EF4-FFF2-40B4-BE49-F238E27FC236}">
                  <a16:creationId xmlns:a16="http://schemas.microsoft.com/office/drawing/2014/main" id="{E6A95D58-1EB1-4978-85B0-CAC9A5AD3E07}"/>
                </a:ext>
              </a:extLst>
            </p:cNvPr>
            <p:cNvSpPr/>
            <p:nvPr/>
          </p:nvSpPr>
          <p:spPr bwMode="auto">
            <a:xfrm>
              <a:off x="3387943" y="3995540"/>
              <a:ext cx="604308" cy="604308"/>
            </a:xfrm>
            <a:prstGeom prst="ellipse">
              <a:avLst/>
            </a:prstGeom>
            <a:solidFill>
              <a:srgbClr val="F3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îšḻíḋè">
              <a:extLst>
                <a:ext uri="{FF2B5EF4-FFF2-40B4-BE49-F238E27FC236}">
                  <a16:creationId xmlns:a16="http://schemas.microsoft.com/office/drawing/2014/main" id="{3074A785-7D66-4C9A-A0AA-4DA8AC9B4BA5}"/>
                </a:ext>
              </a:extLst>
            </p:cNvPr>
            <p:cNvSpPr/>
            <p:nvPr/>
          </p:nvSpPr>
          <p:spPr bwMode="auto">
            <a:xfrm>
              <a:off x="4182042" y="4129620"/>
              <a:ext cx="566539" cy="66096"/>
            </a:xfrm>
            <a:custGeom>
              <a:avLst/>
              <a:gdLst>
                <a:gd name="T0" fmla="*/ 57 w 969"/>
                <a:gd name="T1" fmla="*/ 113 h 113"/>
                <a:gd name="T2" fmla="*/ 912 w 969"/>
                <a:gd name="T3" fmla="*/ 113 h 113"/>
                <a:gd name="T4" fmla="*/ 969 w 969"/>
                <a:gd name="T5" fmla="*/ 56 h 113"/>
                <a:gd name="T6" fmla="*/ 912 w 969"/>
                <a:gd name="T7" fmla="*/ 0 h 113"/>
                <a:gd name="T8" fmla="*/ 57 w 969"/>
                <a:gd name="T9" fmla="*/ 0 h 113"/>
                <a:gd name="T10" fmla="*/ 0 w 969"/>
                <a:gd name="T11" fmla="*/ 56 h 113"/>
                <a:gd name="T12" fmla="*/ 57 w 969"/>
                <a:gd name="T13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9" h="113">
                  <a:moveTo>
                    <a:pt x="57" y="113"/>
                  </a:moveTo>
                  <a:cubicBezTo>
                    <a:pt x="912" y="113"/>
                    <a:pt x="912" y="113"/>
                    <a:pt x="912" y="113"/>
                  </a:cubicBezTo>
                  <a:cubicBezTo>
                    <a:pt x="943" y="113"/>
                    <a:pt x="969" y="87"/>
                    <a:pt x="969" y="56"/>
                  </a:cubicBezTo>
                  <a:cubicBezTo>
                    <a:pt x="969" y="25"/>
                    <a:pt x="943" y="0"/>
                    <a:pt x="912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6" y="0"/>
                    <a:pt x="0" y="25"/>
                    <a:pt x="0" y="56"/>
                  </a:cubicBezTo>
                  <a:cubicBezTo>
                    <a:pt x="0" y="87"/>
                    <a:pt x="26" y="113"/>
                    <a:pt x="57" y="113"/>
                  </a:cubicBezTo>
                  <a:close/>
                </a:path>
              </a:pathLst>
            </a:custGeom>
            <a:solidFill>
              <a:srgbClr val="F3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ïṡḻiḑè">
              <a:extLst>
                <a:ext uri="{FF2B5EF4-FFF2-40B4-BE49-F238E27FC236}">
                  <a16:creationId xmlns:a16="http://schemas.microsoft.com/office/drawing/2014/main" id="{F8E1F548-F8D7-41BA-AC60-380578A63EA8}"/>
                </a:ext>
              </a:extLst>
            </p:cNvPr>
            <p:cNvSpPr/>
            <p:nvPr/>
          </p:nvSpPr>
          <p:spPr bwMode="auto">
            <a:xfrm>
              <a:off x="4182042" y="4264645"/>
              <a:ext cx="566539" cy="66096"/>
            </a:xfrm>
            <a:custGeom>
              <a:avLst/>
              <a:gdLst>
                <a:gd name="T0" fmla="*/ 912 w 969"/>
                <a:gd name="T1" fmla="*/ 0 h 113"/>
                <a:gd name="T2" fmla="*/ 57 w 969"/>
                <a:gd name="T3" fmla="*/ 0 h 113"/>
                <a:gd name="T4" fmla="*/ 0 w 969"/>
                <a:gd name="T5" fmla="*/ 56 h 113"/>
                <a:gd name="T6" fmla="*/ 57 w 969"/>
                <a:gd name="T7" fmla="*/ 113 h 113"/>
                <a:gd name="T8" fmla="*/ 912 w 969"/>
                <a:gd name="T9" fmla="*/ 113 h 113"/>
                <a:gd name="T10" fmla="*/ 969 w 969"/>
                <a:gd name="T11" fmla="*/ 56 h 113"/>
                <a:gd name="T12" fmla="*/ 912 w 969"/>
                <a:gd name="T13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9" h="113">
                  <a:moveTo>
                    <a:pt x="912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6" y="0"/>
                    <a:pt x="0" y="25"/>
                    <a:pt x="0" y="56"/>
                  </a:cubicBezTo>
                  <a:cubicBezTo>
                    <a:pt x="0" y="87"/>
                    <a:pt x="26" y="113"/>
                    <a:pt x="57" y="113"/>
                  </a:cubicBezTo>
                  <a:cubicBezTo>
                    <a:pt x="912" y="113"/>
                    <a:pt x="912" y="113"/>
                    <a:pt x="912" y="113"/>
                  </a:cubicBezTo>
                  <a:cubicBezTo>
                    <a:pt x="943" y="113"/>
                    <a:pt x="969" y="87"/>
                    <a:pt x="969" y="56"/>
                  </a:cubicBezTo>
                  <a:cubicBezTo>
                    <a:pt x="969" y="25"/>
                    <a:pt x="943" y="0"/>
                    <a:pt x="912" y="0"/>
                  </a:cubicBezTo>
                  <a:close/>
                </a:path>
              </a:pathLst>
            </a:custGeom>
            <a:solidFill>
              <a:srgbClr val="F3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iSḷïďè">
              <a:extLst>
                <a:ext uri="{FF2B5EF4-FFF2-40B4-BE49-F238E27FC236}">
                  <a16:creationId xmlns:a16="http://schemas.microsoft.com/office/drawing/2014/main" id="{A4C1F1B6-3E6D-4B6B-B20D-BFFC3E806811}"/>
                </a:ext>
              </a:extLst>
            </p:cNvPr>
            <p:cNvSpPr/>
            <p:nvPr/>
          </p:nvSpPr>
          <p:spPr bwMode="auto">
            <a:xfrm>
              <a:off x="4182042" y="4400615"/>
              <a:ext cx="566539" cy="66096"/>
            </a:xfrm>
            <a:custGeom>
              <a:avLst/>
              <a:gdLst>
                <a:gd name="T0" fmla="*/ 912 w 969"/>
                <a:gd name="T1" fmla="*/ 0 h 113"/>
                <a:gd name="T2" fmla="*/ 57 w 969"/>
                <a:gd name="T3" fmla="*/ 0 h 113"/>
                <a:gd name="T4" fmla="*/ 0 w 969"/>
                <a:gd name="T5" fmla="*/ 57 h 113"/>
                <a:gd name="T6" fmla="*/ 0 w 969"/>
                <a:gd name="T7" fmla="*/ 57 h 113"/>
                <a:gd name="T8" fmla="*/ 57 w 969"/>
                <a:gd name="T9" fmla="*/ 113 h 113"/>
                <a:gd name="T10" fmla="*/ 912 w 969"/>
                <a:gd name="T11" fmla="*/ 113 h 113"/>
                <a:gd name="T12" fmla="*/ 969 w 969"/>
                <a:gd name="T13" fmla="*/ 57 h 113"/>
                <a:gd name="T14" fmla="*/ 969 w 969"/>
                <a:gd name="T15" fmla="*/ 57 h 113"/>
                <a:gd name="T16" fmla="*/ 912 w 969"/>
                <a:gd name="T1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9" h="113">
                  <a:moveTo>
                    <a:pt x="912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6" y="0"/>
                    <a:pt x="0" y="26"/>
                    <a:pt x="0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88"/>
                    <a:pt x="26" y="113"/>
                    <a:pt x="57" y="113"/>
                  </a:cubicBezTo>
                  <a:cubicBezTo>
                    <a:pt x="912" y="113"/>
                    <a:pt x="912" y="113"/>
                    <a:pt x="912" y="113"/>
                  </a:cubicBezTo>
                  <a:cubicBezTo>
                    <a:pt x="943" y="113"/>
                    <a:pt x="969" y="88"/>
                    <a:pt x="969" y="57"/>
                  </a:cubicBezTo>
                  <a:cubicBezTo>
                    <a:pt x="969" y="57"/>
                    <a:pt x="969" y="57"/>
                    <a:pt x="969" y="57"/>
                  </a:cubicBezTo>
                  <a:cubicBezTo>
                    <a:pt x="969" y="26"/>
                    <a:pt x="943" y="0"/>
                    <a:pt x="912" y="0"/>
                  </a:cubicBezTo>
                  <a:close/>
                </a:path>
              </a:pathLst>
            </a:custGeom>
            <a:solidFill>
              <a:srgbClr val="F3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išļiďé">
              <a:extLst>
                <a:ext uri="{FF2B5EF4-FFF2-40B4-BE49-F238E27FC236}">
                  <a16:creationId xmlns:a16="http://schemas.microsoft.com/office/drawing/2014/main" id="{A604CDD4-D11C-4996-BEDA-2B83B7F8B2D0}"/>
                </a:ext>
              </a:extLst>
            </p:cNvPr>
            <p:cNvSpPr/>
            <p:nvPr/>
          </p:nvSpPr>
          <p:spPr bwMode="auto">
            <a:xfrm>
              <a:off x="3413438" y="4299582"/>
              <a:ext cx="424904" cy="280437"/>
            </a:xfrm>
            <a:custGeom>
              <a:avLst/>
              <a:gdLst>
                <a:gd name="T0" fmla="*/ 473 w 727"/>
                <a:gd name="T1" fmla="*/ 6 h 479"/>
                <a:gd name="T2" fmla="*/ 0 w 727"/>
                <a:gd name="T3" fmla="*/ 0 h 479"/>
                <a:gd name="T4" fmla="*/ 0 w 727"/>
                <a:gd name="T5" fmla="*/ 6 h 479"/>
                <a:gd name="T6" fmla="*/ 473 w 727"/>
                <a:gd name="T7" fmla="*/ 479 h 479"/>
                <a:gd name="T8" fmla="*/ 727 w 727"/>
                <a:gd name="T9" fmla="*/ 405 h 479"/>
                <a:gd name="T10" fmla="*/ 473 w 727"/>
                <a:gd name="T11" fmla="*/ 6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7" h="479">
                  <a:moveTo>
                    <a:pt x="473" y="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0" y="267"/>
                    <a:pt x="212" y="479"/>
                    <a:pt x="473" y="479"/>
                  </a:cubicBezTo>
                  <a:cubicBezTo>
                    <a:pt x="567" y="479"/>
                    <a:pt x="654" y="452"/>
                    <a:pt x="727" y="405"/>
                  </a:cubicBezTo>
                  <a:lnTo>
                    <a:pt x="473" y="6"/>
                  </a:lnTo>
                  <a:close/>
                </a:path>
              </a:pathLst>
            </a:custGeom>
            <a:solidFill>
              <a:srgbClr val="F1A3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ï$ľíďè">
              <a:extLst>
                <a:ext uri="{FF2B5EF4-FFF2-40B4-BE49-F238E27FC236}">
                  <a16:creationId xmlns:a16="http://schemas.microsoft.com/office/drawing/2014/main" id="{23FC41F9-5A10-4AE0-BE7B-4796329EB56B}"/>
                </a:ext>
              </a:extLst>
            </p:cNvPr>
            <p:cNvSpPr/>
            <p:nvPr/>
          </p:nvSpPr>
          <p:spPr bwMode="auto">
            <a:xfrm>
              <a:off x="3534299" y="4390228"/>
              <a:ext cx="181292" cy="31160"/>
            </a:xfrm>
            <a:custGeom>
              <a:avLst/>
              <a:gdLst>
                <a:gd name="T0" fmla="*/ 284 w 310"/>
                <a:gd name="T1" fmla="*/ 0 h 53"/>
                <a:gd name="T2" fmla="*/ 27 w 310"/>
                <a:gd name="T3" fmla="*/ 0 h 53"/>
                <a:gd name="T4" fmla="*/ 0 w 310"/>
                <a:gd name="T5" fmla="*/ 26 h 53"/>
                <a:gd name="T6" fmla="*/ 0 w 310"/>
                <a:gd name="T7" fmla="*/ 26 h 53"/>
                <a:gd name="T8" fmla="*/ 27 w 310"/>
                <a:gd name="T9" fmla="*/ 53 h 53"/>
                <a:gd name="T10" fmla="*/ 284 w 310"/>
                <a:gd name="T11" fmla="*/ 53 h 53"/>
                <a:gd name="T12" fmla="*/ 310 w 310"/>
                <a:gd name="T13" fmla="*/ 26 h 53"/>
                <a:gd name="T14" fmla="*/ 310 w 310"/>
                <a:gd name="T15" fmla="*/ 26 h 53"/>
                <a:gd name="T16" fmla="*/ 284 w 310"/>
                <a:gd name="T1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0" h="53">
                  <a:moveTo>
                    <a:pt x="284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284" y="53"/>
                    <a:pt x="284" y="53"/>
                    <a:pt x="284" y="53"/>
                  </a:cubicBezTo>
                  <a:cubicBezTo>
                    <a:pt x="298" y="53"/>
                    <a:pt x="310" y="41"/>
                    <a:pt x="310" y="26"/>
                  </a:cubicBezTo>
                  <a:cubicBezTo>
                    <a:pt x="310" y="26"/>
                    <a:pt x="310" y="26"/>
                    <a:pt x="310" y="26"/>
                  </a:cubicBezTo>
                  <a:cubicBezTo>
                    <a:pt x="310" y="12"/>
                    <a:pt x="298" y="0"/>
                    <a:pt x="284" y="0"/>
                  </a:cubicBezTo>
                  <a:close/>
                </a:path>
              </a:pathLst>
            </a:custGeom>
            <a:solidFill>
              <a:srgbClr val="DD89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î$1ïḋe">
              <a:extLst>
                <a:ext uri="{FF2B5EF4-FFF2-40B4-BE49-F238E27FC236}">
                  <a16:creationId xmlns:a16="http://schemas.microsoft.com/office/drawing/2014/main" id="{8D316EBE-2E9F-4BC6-B88B-0E165B897D3A}"/>
                </a:ext>
              </a:extLst>
            </p:cNvPr>
            <p:cNvSpPr/>
            <p:nvPr/>
          </p:nvSpPr>
          <p:spPr bwMode="auto">
            <a:xfrm>
              <a:off x="3534299" y="4445938"/>
              <a:ext cx="65152" cy="31160"/>
            </a:xfrm>
            <a:custGeom>
              <a:avLst/>
              <a:gdLst>
                <a:gd name="T0" fmla="*/ 85 w 112"/>
                <a:gd name="T1" fmla="*/ 0 h 53"/>
                <a:gd name="T2" fmla="*/ 27 w 112"/>
                <a:gd name="T3" fmla="*/ 0 h 53"/>
                <a:gd name="T4" fmla="*/ 0 w 112"/>
                <a:gd name="T5" fmla="*/ 27 h 53"/>
                <a:gd name="T6" fmla="*/ 27 w 112"/>
                <a:gd name="T7" fmla="*/ 53 h 53"/>
                <a:gd name="T8" fmla="*/ 85 w 112"/>
                <a:gd name="T9" fmla="*/ 53 h 53"/>
                <a:gd name="T10" fmla="*/ 112 w 112"/>
                <a:gd name="T11" fmla="*/ 27 h 53"/>
                <a:gd name="T12" fmla="*/ 85 w 112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53">
                  <a:moveTo>
                    <a:pt x="85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85" y="53"/>
                    <a:pt x="85" y="53"/>
                    <a:pt x="85" y="53"/>
                  </a:cubicBezTo>
                  <a:cubicBezTo>
                    <a:pt x="100" y="53"/>
                    <a:pt x="112" y="41"/>
                    <a:pt x="112" y="27"/>
                  </a:cubicBezTo>
                  <a:cubicBezTo>
                    <a:pt x="112" y="12"/>
                    <a:pt x="100" y="0"/>
                    <a:pt x="85" y="0"/>
                  </a:cubicBezTo>
                  <a:close/>
                </a:path>
              </a:pathLst>
            </a:custGeom>
            <a:solidFill>
              <a:srgbClr val="DD89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íšľîḓê">
              <a:extLst>
                <a:ext uri="{FF2B5EF4-FFF2-40B4-BE49-F238E27FC236}">
                  <a16:creationId xmlns:a16="http://schemas.microsoft.com/office/drawing/2014/main" id="{BA1CA84B-65FA-41C1-B9EB-C5DD6C628C2E}"/>
                </a:ext>
              </a:extLst>
            </p:cNvPr>
            <p:cNvSpPr/>
            <p:nvPr/>
          </p:nvSpPr>
          <p:spPr bwMode="auto">
            <a:xfrm>
              <a:off x="3178324" y="1711443"/>
              <a:ext cx="1671290" cy="871526"/>
            </a:xfrm>
            <a:prstGeom prst="rect">
              <a:avLst/>
            </a:prstGeom>
            <a:solidFill>
              <a:srgbClr val="AED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ïṧḷiḓé">
              <a:extLst>
                <a:ext uri="{FF2B5EF4-FFF2-40B4-BE49-F238E27FC236}">
                  <a16:creationId xmlns:a16="http://schemas.microsoft.com/office/drawing/2014/main" id="{06A89084-01FA-4738-A4BF-D48AAA722A49}"/>
                </a:ext>
              </a:extLst>
            </p:cNvPr>
            <p:cNvSpPr/>
            <p:nvPr/>
          </p:nvSpPr>
          <p:spPr bwMode="auto">
            <a:xfrm>
              <a:off x="3387943" y="1857799"/>
              <a:ext cx="604308" cy="604308"/>
            </a:xfrm>
            <a:prstGeom prst="ellipse">
              <a:avLst/>
            </a:prstGeom>
            <a:solidFill>
              <a:srgbClr val="F3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îṡ1iḑe">
              <a:extLst>
                <a:ext uri="{FF2B5EF4-FFF2-40B4-BE49-F238E27FC236}">
                  <a16:creationId xmlns:a16="http://schemas.microsoft.com/office/drawing/2014/main" id="{E102695F-BC48-44A6-8383-C0031D3AC5BD}"/>
                </a:ext>
              </a:extLst>
            </p:cNvPr>
            <p:cNvSpPr/>
            <p:nvPr/>
          </p:nvSpPr>
          <p:spPr bwMode="auto">
            <a:xfrm>
              <a:off x="3413438" y="1883293"/>
              <a:ext cx="553320" cy="521216"/>
            </a:xfrm>
            <a:custGeom>
              <a:avLst/>
              <a:gdLst>
                <a:gd name="T0" fmla="*/ 473 w 946"/>
                <a:gd name="T1" fmla="*/ 0 h 890"/>
                <a:gd name="T2" fmla="*/ 0 w 946"/>
                <a:gd name="T3" fmla="*/ 473 h 890"/>
                <a:gd name="T4" fmla="*/ 246 w 946"/>
                <a:gd name="T5" fmla="*/ 888 h 890"/>
                <a:gd name="T6" fmla="*/ 473 w 946"/>
                <a:gd name="T7" fmla="*/ 473 h 890"/>
                <a:gd name="T8" fmla="*/ 697 w 946"/>
                <a:gd name="T9" fmla="*/ 890 h 890"/>
                <a:gd name="T10" fmla="*/ 946 w 946"/>
                <a:gd name="T11" fmla="*/ 473 h 890"/>
                <a:gd name="T12" fmla="*/ 473 w 946"/>
                <a:gd name="T13" fmla="*/ 0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6" h="890">
                  <a:moveTo>
                    <a:pt x="473" y="0"/>
                  </a:moveTo>
                  <a:cubicBezTo>
                    <a:pt x="212" y="0"/>
                    <a:pt x="0" y="212"/>
                    <a:pt x="0" y="473"/>
                  </a:cubicBezTo>
                  <a:cubicBezTo>
                    <a:pt x="0" y="652"/>
                    <a:pt x="100" y="808"/>
                    <a:pt x="246" y="888"/>
                  </a:cubicBezTo>
                  <a:cubicBezTo>
                    <a:pt x="322" y="748"/>
                    <a:pt x="473" y="473"/>
                    <a:pt x="473" y="473"/>
                  </a:cubicBezTo>
                  <a:cubicBezTo>
                    <a:pt x="697" y="890"/>
                    <a:pt x="697" y="890"/>
                    <a:pt x="697" y="890"/>
                  </a:cubicBezTo>
                  <a:cubicBezTo>
                    <a:pt x="845" y="810"/>
                    <a:pt x="946" y="653"/>
                    <a:pt x="946" y="473"/>
                  </a:cubicBezTo>
                  <a:cubicBezTo>
                    <a:pt x="946" y="212"/>
                    <a:pt x="734" y="0"/>
                    <a:pt x="473" y="0"/>
                  </a:cubicBezTo>
                  <a:close/>
                </a:path>
              </a:pathLst>
            </a:custGeom>
            <a:solidFill>
              <a:srgbClr val="A8D2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ïṩľîḍè">
              <a:extLst>
                <a:ext uri="{FF2B5EF4-FFF2-40B4-BE49-F238E27FC236}">
                  <a16:creationId xmlns:a16="http://schemas.microsoft.com/office/drawing/2014/main" id="{4A65BA59-9E5A-470C-9D72-311C18DC9BE2}"/>
                </a:ext>
              </a:extLst>
            </p:cNvPr>
            <p:cNvSpPr/>
            <p:nvPr/>
          </p:nvSpPr>
          <p:spPr bwMode="auto">
            <a:xfrm>
              <a:off x="4182042" y="1991880"/>
              <a:ext cx="566539" cy="65152"/>
            </a:xfrm>
            <a:custGeom>
              <a:avLst/>
              <a:gdLst>
                <a:gd name="T0" fmla="*/ 912 w 969"/>
                <a:gd name="T1" fmla="*/ 0 h 112"/>
                <a:gd name="T2" fmla="*/ 57 w 969"/>
                <a:gd name="T3" fmla="*/ 0 h 112"/>
                <a:gd name="T4" fmla="*/ 0 w 969"/>
                <a:gd name="T5" fmla="*/ 56 h 112"/>
                <a:gd name="T6" fmla="*/ 0 w 969"/>
                <a:gd name="T7" fmla="*/ 56 h 112"/>
                <a:gd name="T8" fmla="*/ 57 w 969"/>
                <a:gd name="T9" fmla="*/ 112 h 112"/>
                <a:gd name="T10" fmla="*/ 912 w 969"/>
                <a:gd name="T11" fmla="*/ 112 h 112"/>
                <a:gd name="T12" fmla="*/ 969 w 969"/>
                <a:gd name="T13" fmla="*/ 56 h 112"/>
                <a:gd name="T14" fmla="*/ 969 w 969"/>
                <a:gd name="T15" fmla="*/ 56 h 112"/>
                <a:gd name="T16" fmla="*/ 912 w 969"/>
                <a:gd name="T1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69" h="112">
                  <a:moveTo>
                    <a:pt x="912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6" y="0"/>
                    <a:pt x="0" y="25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87"/>
                    <a:pt x="26" y="112"/>
                    <a:pt x="57" y="112"/>
                  </a:cubicBezTo>
                  <a:cubicBezTo>
                    <a:pt x="912" y="112"/>
                    <a:pt x="912" y="112"/>
                    <a:pt x="912" y="112"/>
                  </a:cubicBezTo>
                  <a:cubicBezTo>
                    <a:pt x="943" y="112"/>
                    <a:pt x="969" y="87"/>
                    <a:pt x="969" y="56"/>
                  </a:cubicBezTo>
                  <a:cubicBezTo>
                    <a:pt x="969" y="56"/>
                    <a:pt x="969" y="56"/>
                    <a:pt x="969" y="56"/>
                  </a:cubicBezTo>
                  <a:cubicBezTo>
                    <a:pt x="969" y="25"/>
                    <a:pt x="943" y="0"/>
                    <a:pt x="912" y="0"/>
                  </a:cubicBezTo>
                  <a:close/>
                </a:path>
              </a:pathLst>
            </a:custGeom>
            <a:solidFill>
              <a:srgbClr val="F3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ísḻîḑe">
              <a:extLst>
                <a:ext uri="{FF2B5EF4-FFF2-40B4-BE49-F238E27FC236}">
                  <a16:creationId xmlns:a16="http://schemas.microsoft.com/office/drawing/2014/main" id="{D268DAA3-18FA-470C-BF7F-A2DDF4785B85}"/>
                </a:ext>
              </a:extLst>
            </p:cNvPr>
            <p:cNvSpPr/>
            <p:nvPr/>
          </p:nvSpPr>
          <p:spPr bwMode="auto">
            <a:xfrm>
              <a:off x="4182042" y="2126905"/>
              <a:ext cx="566539" cy="66096"/>
            </a:xfrm>
            <a:custGeom>
              <a:avLst/>
              <a:gdLst>
                <a:gd name="T0" fmla="*/ 912 w 969"/>
                <a:gd name="T1" fmla="*/ 0 h 112"/>
                <a:gd name="T2" fmla="*/ 57 w 969"/>
                <a:gd name="T3" fmla="*/ 0 h 112"/>
                <a:gd name="T4" fmla="*/ 0 w 969"/>
                <a:gd name="T5" fmla="*/ 56 h 112"/>
                <a:gd name="T6" fmla="*/ 57 w 969"/>
                <a:gd name="T7" fmla="*/ 112 h 112"/>
                <a:gd name="T8" fmla="*/ 912 w 969"/>
                <a:gd name="T9" fmla="*/ 112 h 112"/>
                <a:gd name="T10" fmla="*/ 969 w 969"/>
                <a:gd name="T11" fmla="*/ 56 h 112"/>
                <a:gd name="T12" fmla="*/ 912 w 969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9" h="112">
                  <a:moveTo>
                    <a:pt x="912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6" y="0"/>
                    <a:pt x="0" y="25"/>
                    <a:pt x="0" y="56"/>
                  </a:cubicBezTo>
                  <a:cubicBezTo>
                    <a:pt x="0" y="87"/>
                    <a:pt x="26" y="112"/>
                    <a:pt x="57" y="112"/>
                  </a:cubicBezTo>
                  <a:cubicBezTo>
                    <a:pt x="912" y="112"/>
                    <a:pt x="912" y="112"/>
                    <a:pt x="912" y="112"/>
                  </a:cubicBezTo>
                  <a:cubicBezTo>
                    <a:pt x="943" y="112"/>
                    <a:pt x="969" y="87"/>
                    <a:pt x="969" y="56"/>
                  </a:cubicBezTo>
                  <a:cubicBezTo>
                    <a:pt x="969" y="25"/>
                    <a:pt x="943" y="0"/>
                    <a:pt x="912" y="0"/>
                  </a:cubicBezTo>
                  <a:close/>
                </a:path>
              </a:pathLst>
            </a:custGeom>
            <a:solidFill>
              <a:srgbClr val="F3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ïṥlïḋe">
              <a:extLst>
                <a:ext uri="{FF2B5EF4-FFF2-40B4-BE49-F238E27FC236}">
                  <a16:creationId xmlns:a16="http://schemas.microsoft.com/office/drawing/2014/main" id="{A8B62023-3577-4E80-A7E2-938D00852599}"/>
                </a:ext>
              </a:extLst>
            </p:cNvPr>
            <p:cNvSpPr/>
            <p:nvPr/>
          </p:nvSpPr>
          <p:spPr bwMode="auto">
            <a:xfrm>
              <a:off x="4182042" y="2262874"/>
              <a:ext cx="566539" cy="66096"/>
            </a:xfrm>
            <a:custGeom>
              <a:avLst/>
              <a:gdLst>
                <a:gd name="T0" fmla="*/ 912 w 969"/>
                <a:gd name="T1" fmla="*/ 0 h 113"/>
                <a:gd name="T2" fmla="*/ 57 w 969"/>
                <a:gd name="T3" fmla="*/ 0 h 113"/>
                <a:gd name="T4" fmla="*/ 0 w 969"/>
                <a:gd name="T5" fmla="*/ 56 h 113"/>
                <a:gd name="T6" fmla="*/ 57 w 969"/>
                <a:gd name="T7" fmla="*/ 113 h 113"/>
                <a:gd name="T8" fmla="*/ 912 w 969"/>
                <a:gd name="T9" fmla="*/ 113 h 113"/>
                <a:gd name="T10" fmla="*/ 969 w 969"/>
                <a:gd name="T11" fmla="*/ 56 h 113"/>
                <a:gd name="T12" fmla="*/ 912 w 969"/>
                <a:gd name="T13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9" h="113">
                  <a:moveTo>
                    <a:pt x="912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26" y="0"/>
                    <a:pt x="0" y="25"/>
                    <a:pt x="0" y="56"/>
                  </a:cubicBezTo>
                  <a:cubicBezTo>
                    <a:pt x="0" y="87"/>
                    <a:pt x="26" y="113"/>
                    <a:pt x="57" y="113"/>
                  </a:cubicBezTo>
                  <a:cubicBezTo>
                    <a:pt x="912" y="113"/>
                    <a:pt x="912" y="113"/>
                    <a:pt x="912" y="113"/>
                  </a:cubicBezTo>
                  <a:cubicBezTo>
                    <a:pt x="943" y="113"/>
                    <a:pt x="969" y="87"/>
                    <a:pt x="969" y="56"/>
                  </a:cubicBezTo>
                  <a:cubicBezTo>
                    <a:pt x="969" y="25"/>
                    <a:pt x="943" y="0"/>
                    <a:pt x="912" y="0"/>
                  </a:cubicBezTo>
                  <a:close/>
                </a:path>
              </a:pathLst>
            </a:custGeom>
            <a:solidFill>
              <a:srgbClr val="F3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îślîḑe">
              <a:extLst>
                <a:ext uri="{FF2B5EF4-FFF2-40B4-BE49-F238E27FC236}">
                  <a16:creationId xmlns:a16="http://schemas.microsoft.com/office/drawing/2014/main" id="{A6F2C68D-48E8-4B14-A793-7408CDD1D5F8}"/>
                </a:ext>
              </a:extLst>
            </p:cNvPr>
            <p:cNvSpPr/>
            <p:nvPr/>
          </p:nvSpPr>
          <p:spPr bwMode="auto">
            <a:xfrm>
              <a:off x="3534299" y="2027761"/>
              <a:ext cx="181292" cy="31160"/>
            </a:xfrm>
            <a:custGeom>
              <a:avLst/>
              <a:gdLst>
                <a:gd name="T0" fmla="*/ 284 w 310"/>
                <a:gd name="T1" fmla="*/ 0 h 53"/>
                <a:gd name="T2" fmla="*/ 27 w 310"/>
                <a:gd name="T3" fmla="*/ 0 h 53"/>
                <a:gd name="T4" fmla="*/ 0 w 310"/>
                <a:gd name="T5" fmla="*/ 27 h 53"/>
                <a:gd name="T6" fmla="*/ 27 w 310"/>
                <a:gd name="T7" fmla="*/ 53 h 53"/>
                <a:gd name="T8" fmla="*/ 284 w 310"/>
                <a:gd name="T9" fmla="*/ 53 h 53"/>
                <a:gd name="T10" fmla="*/ 310 w 310"/>
                <a:gd name="T11" fmla="*/ 27 h 53"/>
                <a:gd name="T12" fmla="*/ 284 w 310"/>
                <a:gd name="T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" h="53">
                  <a:moveTo>
                    <a:pt x="284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284" y="53"/>
                    <a:pt x="284" y="53"/>
                    <a:pt x="284" y="53"/>
                  </a:cubicBezTo>
                  <a:cubicBezTo>
                    <a:pt x="298" y="53"/>
                    <a:pt x="310" y="41"/>
                    <a:pt x="310" y="27"/>
                  </a:cubicBezTo>
                  <a:cubicBezTo>
                    <a:pt x="310" y="12"/>
                    <a:pt x="298" y="0"/>
                    <a:pt x="284" y="0"/>
                  </a:cubicBezTo>
                  <a:close/>
                </a:path>
              </a:pathLst>
            </a:custGeom>
            <a:solidFill>
              <a:srgbClr val="82B3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îṥľíḋê">
              <a:extLst>
                <a:ext uri="{FF2B5EF4-FFF2-40B4-BE49-F238E27FC236}">
                  <a16:creationId xmlns:a16="http://schemas.microsoft.com/office/drawing/2014/main" id="{C72DEE18-7C16-463B-A8DD-0620F4BB4D23}"/>
                </a:ext>
              </a:extLst>
            </p:cNvPr>
            <p:cNvSpPr/>
            <p:nvPr/>
          </p:nvSpPr>
          <p:spPr bwMode="auto">
            <a:xfrm>
              <a:off x="3534299" y="2084414"/>
              <a:ext cx="65152" cy="31160"/>
            </a:xfrm>
            <a:custGeom>
              <a:avLst/>
              <a:gdLst>
                <a:gd name="T0" fmla="*/ 85 w 112"/>
                <a:gd name="T1" fmla="*/ 0 h 53"/>
                <a:gd name="T2" fmla="*/ 27 w 112"/>
                <a:gd name="T3" fmla="*/ 0 h 53"/>
                <a:gd name="T4" fmla="*/ 0 w 112"/>
                <a:gd name="T5" fmla="*/ 26 h 53"/>
                <a:gd name="T6" fmla="*/ 0 w 112"/>
                <a:gd name="T7" fmla="*/ 26 h 53"/>
                <a:gd name="T8" fmla="*/ 27 w 112"/>
                <a:gd name="T9" fmla="*/ 53 h 53"/>
                <a:gd name="T10" fmla="*/ 85 w 112"/>
                <a:gd name="T11" fmla="*/ 53 h 53"/>
                <a:gd name="T12" fmla="*/ 112 w 112"/>
                <a:gd name="T13" fmla="*/ 26 h 53"/>
                <a:gd name="T14" fmla="*/ 112 w 112"/>
                <a:gd name="T15" fmla="*/ 26 h 53"/>
                <a:gd name="T16" fmla="*/ 85 w 112"/>
                <a:gd name="T1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" h="53">
                  <a:moveTo>
                    <a:pt x="85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2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41"/>
                    <a:pt x="12" y="53"/>
                    <a:pt x="27" y="53"/>
                  </a:cubicBezTo>
                  <a:cubicBezTo>
                    <a:pt x="85" y="53"/>
                    <a:pt x="85" y="53"/>
                    <a:pt x="85" y="53"/>
                  </a:cubicBezTo>
                  <a:cubicBezTo>
                    <a:pt x="100" y="53"/>
                    <a:pt x="112" y="41"/>
                    <a:pt x="112" y="26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112" y="12"/>
                    <a:pt x="100" y="0"/>
                    <a:pt x="85" y="0"/>
                  </a:cubicBezTo>
                  <a:close/>
                </a:path>
              </a:pathLst>
            </a:custGeom>
            <a:solidFill>
              <a:srgbClr val="82B3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ïslíḑe">
              <a:extLst>
                <a:ext uri="{FF2B5EF4-FFF2-40B4-BE49-F238E27FC236}">
                  <a16:creationId xmlns:a16="http://schemas.microsoft.com/office/drawing/2014/main" id="{31698319-D6DD-466E-86A4-DE0E562EA60F}"/>
                </a:ext>
              </a:extLst>
            </p:cNvPr>
            <p:cNvSpPr/>
            <p:nvPr/>
          </p:nvSpPr>
          <p:spPr bwMode="auto">
            <a:xfrm>
              <a:off x="5290570" y="3217493"/>
              <a:ext cx="214341" cy="471172"/>
            </a:xfrm>
            <a:custGeom>
              <a:avLst/>
              <a:gdLst>
                <a:gd name="T0" fmla="*/ 0 w 365"/>
                <a:gd name="T1" fmla="*/ 0 h 806"/>
                <a:gd name="T2" fmla="*/ 349 w 365"/>
                <a:gd name="T3" fmla="*/ 473 h 806"/>
                <a:gd name="T4" fmla="*/ 191 w 365"/>
                <a:gd name="T5" fmla="*/ 806 h 806"/>
                <a:gd name="T6" fmla="*/ 0 w 365"/>
                <a:gd name="T7" fmla="*/ 0 h 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5" h="806">
                  <a:moveTo>
                    <a:pt x="0" y="0"/>
                  </a:moveTo>
                  <a:cubicBezTo>
                    <a:pt x="0" y="0"/>
                    <a:pt x="333" y="344"/>
                    <a:pt x="349" y="473"/>
                  </a:cubicBezTo>
                  <a:cubicBezTo>
                    <a:pt x="365" y="603"/>
                    <a:pt x="191" y="806"/>
                    <a:pt x="191" y="80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5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íṡľîdê">
              <a:extLst>
                <a:ext uri="{FF2B5EF4-FFF2-40B4-BE49-F238E27FC236}">
                  <a16:creationId xmlns:a16="http://schemas.microsoft.com/office/drawing/2014/main" id="{AC67A166-7817-4B2F-AEC4-429F3D4B7EC3}"/>
                </a:ext>
              </a:extLst>
            </p:cNvPr>
            <p:cNvSpPr/>
            <p:nvPr/>
          </p:nvSpPr>
          <p:spPr bwMode="auto">
            <a:xfrm>
              <a:off x="4944982" y="5237204"/>
              <a:ext cx="263441" cy="175627"/>
            </a:xfrm>
            <a:custGeom>
              <a:avLst/>
              <a:gdLst>
                <a:gd name="T0" fmla="*/ 450 w 450"/>
                <a:gd name="T1" fmla="*/ 115 h 301"/>
                <a:gd name="T2" fmla="*/ 403 w 450"/>
                <a:gd name="T3" fmla="*/ 301 h 301"/>
                <a:gd name="T4" fmla="*/ 223 w 450"/>
                <a:gd name="T5" fmla="*/ 301 h 301"/>
                <a:gd name="T6" fmla="*/ 0 w 450"/>
                <a:gd name="T7" fmla="*/ 300 h 301"/>
                <a:gd name="T8" fmla="*/ 67 w 450"/>
                <a:gd name="T9" fmla="*/ 234 h 301"/>
                <a:gd name="T10" fmla="*/ 281 w 450"/>
                <a:gd name="T11" fmla="*/ 91 h 301"/>
                <a:gd name="T12" fmla="*/ 450 w 450"/>
                <a:gd name="T13" fmla="*/ 115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301">
                  <a:moveTo>
                    <a:pt x="450" y="115"/>
                  </a:moveTo>
                  <a:cubicBezTo>
                    <a:pt x="450" y="115"/>
                    <a:pt x="438" y="298"/>
                    <a:pt x="403" y="301"/>
                  </a:cubicBezTo>
                  <a:cubicBezTo>
                    <a:pt x="398" y="301"/>
                    <a:pt x="223" y="301"/>
                    <a:pt x="223" y="301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2" y="246"/>
                    <a:pt x="67" y="234"/>
                  </a:cubicBezTo>
                  <a:cubicBezTo>
                    <a:pt x="132" y="223"/>
                    <a:pt x="241" y="177"/>
                    <a:pt x="281" y="91"/>
                  </a:cubicBezTo>
                  <a:cubicBezTo>
                    <a:pt x="322" y="0"/>
                    <a:pt x="450" y="115"/>
                    <a:pt x="450" y="115"/>
                  </a:cubicBezTo>
                  <a:close/>
                </a:path>
              </a:pathLst>
            </a:custGeom>
            <a:solidFill>
              <a:srgbClr val="16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islîḋe">
              <a:extLst>
                <a:ext uri="{FF2B5EF4-FFF2-40B4-BE49-F238E27FC236}">
                  <a16:creationId xmlns:a16="http://schemas.microsoft.com/office/drawing/2014/main" id="{E53980BE-E628-4BD8-99E6-2D6E731A26E0}"/>
                </a:ext>
              </a:extLst>
            </p:cNvPr>
            <p:cNvSpPr/>
            <p:nvPr/>
          </p:nvSpPr>
          <p:spPr bwMode="auto">
            <a:xfrm>
              <a:off x="5235805" y="5237204"/>
              <a:ext cx="262496" cy="175627"/>
            </a:xfrm>
            <a:custGeom>
              <a:avLst/>
              <a:gdLst>
                <a:gd name="T0" fmla="*/ 449 w 449"/>
                <a:gd name="T1" fmla="*/ 115 h 301"/>
                <a:gd name="T2" fmla="*/ 403 w 449"/>
                <a:gd name="T3" fmla="*/ 301 h 301"/>
                <a:gd name="T4" fmla="*/ 223 w 449"/>
                <a:gd name="T5" fmla="*/ 301 h 301"/>
                <a:gd name="T6" fmla="*/ 0 w 449"/>
                <a:gd name="T7" fmla="*/ 300 h 301"/>
                <a:gd name="T8" fmla="*/ 67 w 449"/>
                <a:gd name="T9" fmla="*/ 234 h 301"/>
                <a:gd name="T10" fmla="*/ 281 w 449"/>
                <a:gd name="T11" fmla="*/ 91 h 301"/>
                <a:gd name="T12" fmla="*/ 449 w 449"/>
                <a:gd name="T13" fmla="*/ 115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301">
                  <a:moveTo>
                    <a:pt x="449" y="115"/>
                  </a:moveTo>
                  <a:cubicBezTo>
                    <a:pt x="449" y="115"/>
                    <a:pt x="438" y="298"/>
                    <a:pt x="403" y="301"/>
                  </a:cubicBezTo>
                  <a:cubicBezTo>
                    <a:pt x="398" y="301"/>
                    <a:pt x="223" y="301"/>
                    <a:pt x="223" y="301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00"/>
                    <a:pt x="2" y="246"/>
                    <a:pt x="67" y="234"/>
                  </a:cubicBezTo>
                  <a:cubicBezTo>
                    <a:pt x="132" y="223"/>
                    <a:pt x="241" y="177"/>
                    <a:pt x="281" y="91"/>
                  </a:cubicBezTo>
                  <a:cubicBezTo>
                    <a:pt x="322" y="0"/>
                    <a:pt x="449" y="115"/>
                    <a:pt x="449" y="115"/>
                  </a:cubicBezTo>
                  <a:close/>
                </a:path>
              </a:pathLst>
            </a:custGeom>
            <a:solidFill>
              <a:srgbClr val="16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íşlïḓè">
              <a:extLst>
                <a:ext uri="{FF2B5EF4-FFF2-40B4-BE49-F238E27FC236}">
                  <a16:creationId xmlns:a16="http://schemas.microsoft.com/office/drawing/2014/main" id="{92821390-6F77-4B5F-8CC6-F161956A47E2}"/>
                </a:ext>
              </a:extLst>
            </p:cNvPr>
            <p:cNvSpPr/>
            <p:nvPr/>
          </p:nvSpPr>
          <p:spPr bwMode="auto">
            <a:xfrm>
              <a:off x="5063955" y="3993651"/>
              <a:ext cx="442845" cy="1329478"/>
            </a:xfrm>
            <a:custGeom>
              <a:avLst/>
              <a:gdLst>
                <a:gd name="T0" fmla="*/ 0 w 758"/>
                <a:gd name="T1" fmla="*/ 279 h 2272"/>
                <a:gd name="T2" fmla="*/ 276 w 758"/>
                <a:gd name="T3" fmla="*/ 1315 h 2272"/>
                <a:gd name="T4" fmla="*/ 523 w 758"/>
                <a:gd name="T5" fmla="*/ 2264 h 2272"/>
                <a:gd name="T6" fmla="*/ 644 w 758"/>
                <a:gd name="T7" fmla="*/ 2272 h 2272"/>
                <a:gd name="T8" fmla="*/ 756 w 758"/>
                <a:gd name="T9" fmla="*/ 2257 h 2272"/>
                <a:gd name="T10" fmla="*/ 658 w 758"/>
                <a:gd name="T11" fmla="*/ 1200 h 2272"/>
                <a:gd name="T12" fmla="*/ 636 w 758"/>
                <a:gd name="T13" fmla="*/ 0 h 2272"/>
                <a:gd name="T14" fmla="*/ 0 w 758"/>
                <a:gd name="T15" fmla="*/ 279 h 2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58" h="2272">
                  <a:moveTo>
                    <a:pt x="0" y="279"/>
                  </a:moveTo>
                  <a:cubicBezTo>
                    <a:pt x="0" y="279"/>
                    <a:pt x="58" y="652"/>
                    <a:pt x="276" y="1315"/>
                  </a:cubicBezTo>
                  <a:cubicBezTo>
                    <a:pt x="493" y="1977"/>
                    <a:pt x="523" y="2264"/>
                    <a:pt x="523" y="2264"/>
                  </a:cubicBezTo>
                  <a:cubicBezTo>
                    <a:pt x="523" y="2264"/>
                    <a:pt x="582" y="2272"/>
                    <a:pt x="644" y="2272"/>
                  </a:cubicBezTo>
                  <a:cubicBezTo>
                    <a:pt x="683" y="2272"/>
                    <a:pt x="756" y="2257"/>
                    <a:pt x="756" y="2257"/>
                  </a:cubicBezTo>
                  <a:cubicBezTo>
                    <a:pt x="756" y="2257"/>
                    <a:pt x="758" y="1533"/>
                    <a:pt x="658" y="1200"/>
                  </a:cubicBezTo>
                  <a:cubicBezTo>
                    <a:pt x="558" y="867"/>
                    <a:pt x="636" y="0"/>
                    <a:pt x="636" y="0"/>
                  </a:cubicBezTo>
                  <a:lnTo>
                    <a:pt x="0" y="279"/>
                  </a:lnTo>
                  <a:close/>
                </a:path>
              </a:pathLst>
            </a:custGeom>
            <a:solidFill>
              <a:srgbClr val="16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ïṡḻíďê">
              <a:extLst>
                <a:ext uri="{FF2B5EF4-FFF2-40B4-BE49-F238E27FC236}">
                  <a16:creationId xmlns:a16="http://schemas.microsoft.com/office/drawing/2014/main" id="{21224219-3EE9-46C3-895D-4BDDB4A311DE}"/>
                </a:ext>
              </a:extLst>
            </p:cNvPr>
            <p:cNvSpPr/>
            <p:nvPr/>
          </p:nvSpPr>
          <p:spPr bwMode="auto">
            <a:xfrm>
              <a:off x="4992193" y="4005926"/>
              <a:ext cx="400354" cy="1317204"/>
            </a:xfrm>
            <a:custGeom>
              <a:avLst/>
              <a:gdLst>
                <a:gd name="T0" fmla="*/ 8 w 684"/>
                <a:gd name="T1" fmla="*/ 0 h 2252"/>
                <a:gd name="T2" fmla="*/ 97 w 684"/>
                <a:gd name="T3" fmla="*/ 1253 h 2252"/>
                <a:gd name="T4" fmla="*/ 161 w 684"/>
                <a:gd name="T5" fmla="*/ 2236 h 2252"/>
                <a:gd name="T6" fmla="*/ 269 w 684"/>
                <a:gd name="T7" fmla="*/ 2251 h 2252"/>
                <a:gd name="T8" fmla="*/ 394 w 684"/>
                <a:gd name="T9" fmla="*/ 2244 h 2252"/>
                <a:gd name="T10" fmla="*/ 494 w 684"/>
                <a:gd name="T11" fmla="*/ 1208 h 2252"/>
                <a:gd name="T12" fmla="*/ 684 w 684"/>
                <a:gd name="T13" fmla="*/ 22 h 2252"/>
                <a:gd name="T14" fmla="*/ 8 w 684"/>
                <a:gd name="T15" fmla="*/ 0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84" h="2252">
                  <a:moveTo>
                    <a:pt x="8" y="0"/>
                  </a:moveTo>
                  <a:cubicBezTo>
                    <a:pt x="8" y="0"/>
                    <a:pt x="0" y="562"/>
                    <a:pt x="97" y="1253"/>
                  </a:cubicBezTo>
                  <a:cubicBezTo>
                    <a:pt x="194" y="1943"/>
                    <a:pt x="161" y="2236"/>
                    <a:pt x="161" y="2236"/>
                  </a:cubicBezTo>
                  <a:cubicBezTo>
                    <a:pt x="161" y="2236"/>
                    <a:pt x="241" y="2250"/>
                    <a:pt x="269" y="2251"/>
                  </a:cubicBezTo>
                  <a:cubicBezTo>
                    <a:pt x="300" y="2252"/>
                    <a:pt x="394" y="2244"/>
                    <a:pt x="394" y="2244"/>
                  </a:cubicBezTo>
                  <a:cubicBezTo>
                    <a:pt x="394" y="2244"/>
                    <a:pt x="533" y="1553"/>
                    <a:pt x="494" y="1208"/>
                  </a:cubicBezTo>
                  <a:cubicBezTo>
                    <a:pt x="454" y="862"/>
                    <a:pt x="684" y="22"/>
                    <a:pt x="684" y="22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1C46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ïšḻiḓè">
              <a:extLst>
                <a:ext uri="{FF2B5EF4-FFF2-40B4-BE49-F238E27FC236}">
                  <a16:creationId xmlns:a16="http://schemas.microsoft.com/office/drawing/2014/main" id="{530B7F30-72D9-4FD0-AB77-0BB4FE1D1E63}"/>
                </a:ext>
              </a:extLst>
            </p:cNvPr>
            <p:cNvSpPr/>
            <p:nvPr/>
          </p:nvSpPr>
          <p:spPr bwMode="auto">
            <a:xfrm>
              <a:off x="5103612" y="3073025"/>
              <a:ext cx="156742" cy="210564"/>
            </a:xfrm>
            <a:custGeom>
              <a:avLst/>
              <a:gdLst>
                <a:gd name="T0" fmla="*/ 269 w 269"/>
                <a:gd name="T1" fmla="*/ 278 h 360"/>
                <a:gd name="T2" fmla="*/ 159 w 269"/>
                <a:gd name="T3" fmla="*/ 360 h 360"/>
                <a:gd name="T4" fmla="*/ 0 w 269"/>
                <a:gd name="T5" fmla="*/ 326 h 360"/>
                <a:gd name="T6" fmla="*/ 22 w 269"/>
                <a:gd name="T7" fmla="*/ 197 h 360"/>
                <a:gd name="T8" fmla="*/ 24 w 269"/>
                <a:gd name="T9" fmla="*/ 188 h 360"/>
                <a:gd name="T10" fmla="*/ 39 w 269"/>
                <a:gd name="T11" fmla="*/ 102 h 360"/>
                <a:gd name="T12" fmla="*/ 188 w 269"/>
                <a:gd name="T13" fmla="*/ 28 h 360"/>
                <a:gd name="T14" fmla="*/ 243 w 269"/>
                <a:gd name="T15" fmla="*/ 0 h 360"/>
                <a:gd name="T16" fmla="*/ 238 w 269"/>
                <a:gd name="T17" fmla="*/ 59 h 360"/>
                <a:gd name="T18" fmla="*/ 269 w 269"/>
                <a:gd name="T19" fmla="*/ 278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9" h="360">
                  <a:moveTo>
                    <a:pt x="269" y="278"/>
                  </a:moveTo>
                  <a:cubicBezTo>
                    <a:pt x="159" y="360"/>
                    <a:pt x="159" y="360"/>
                    <a:pt x="159" y="360"/>
                  </a:cubicBezTo>
                  <a:cubicBezTo>
                    <a:pt x="0" y="326"/>
                    <a:pt x="0" y="326"/>
                    <a:pt x="0" y="326"/>
                  </a:cubicBezTo>
                  <a:cubicBezTo>
                    <a:pt x="2" y="312"/>
                    <a:pt x="13" y="252"/>
                    <a:pt x="22" y="197"/>
                  </a:cubicBezTo>
                  <a:cubicBezTo>
                    <a:pt x="23" y="194"/>
                    <a:pt x="24" y="191"/>
                    <a:pt x="24" y="188"/>
                  </a:cubicBezTo>
                  <a:cubicBezTo>
                    <a:pt x="32" y="142"/>
                    <a:pt x="39" y="102"/>
                    <a:pt x="39" y="102"/>
                  </a:cubicBezTo>
                  <a:cubicBezTo>
                    <a:pt x="188" y="28"/>
                    <a:pt x="188" y="28"/>
                    <a:pt x="188" y="28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43" y="1"/>
                    <a:pt x="239" y="52"/>
                    <a:pt x="238" y="59"/>
                  </a:cubicBezTo>
                  <a:cubicBezTo>
                    <a:pt x="228" y="190"/>
                    <a:pt x="269" y="278"/>
                    <a:pt x="269" y="278"/>
                  </a:cubicBezTo>
                  <a:close/>
                </a:path>
              </a:pathLst>
            </a:custGeom>
            <a:solidFill>
              <a:srgbClr val="FFB2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ïṣḻiḑê">
              <a:extLst>
                <a:ext uri="{FF2B5EF4-FFF2-40B4-BE49-F238E27FC236}">
                  <a16:creationId xmlns:a16="http://schemas.microsoft.com/office/drawing/2014/main" id="{DDF52478-9F68-4D16-AC68-1778A8D13D26}"/>
                </a:ext>
              </a:extLst>
            </p:cNvPr>
            <p:cNvSpPr/>
            <p:nvPr/>
          </p:nvSpPr>
          <p:spPr bwMode="auto">
            <a:xfrm>
              <a:off x="5067732" y="3174058"/>
              <a:ext cx="203010" cy="82148"/>
            </a:xfrm>
            <a:custGeom>
              <a:avLst/>
              <a:gdLst>
                <a:gd name="T0" fmla="*/ 71 w 347"/>
                <a:gd name="T1" fmla="*/ 64 h 139"/>
                <a:gd name="T2" fmla="*/ 311 w 347"/>
                <a:gd name="T3" fmla="*/ 8 h 139"/>
                <a:gd name="T4" fmla="*/ 347 w 347"/>
                <a:gd name="T5" fmla="*/ 60 h 139"/>
                <a:gd name="T6" fmla="*/ 0 w 347"/>
                <a:gd name="T7" fmla="*/ 139 h 139"/>
                <a:gd name="T8" fmla="*/ 71 w 347"/>
                <a:gd name="T9" fmla="*/ 6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139">
                  <a:moveTo>
                    <a:pt x="71" y="64"/>
                  </a:moveTo>
                  <a:cubicBezTo>
                    <a:pt x="75" y="63"/>
                    <a:pt x="287" y="0"/>
                    <a:pt x="311" y="8"/>
                  </a:cubicBezTo>
                  <a:cubicBezTo>
                    <a:pt x="334" y="15"/>
                    <a:pt x="347" y="60"/>
                    <a:pt x="347" y="60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39"/>
                    <a:pt x="27" y="83"/>
                    <a:pt x="71" y="64"/>
                  </a:cubicBezTo>
                  <a:close/>
                </a:path>
              </a:pathLst>
            </a:custGeom>
            <a:solidFill>
              <a:srgbClr val="E5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îṧ1íḍè">
              <a:extLst>
                <a:ext uri="{FF2B5EF4-FFF2-40B4-BE49-F238E27FC236}">
                  <a16:creationId xmlns:a16="http://schemas.microsoft.com/office/drawing/2014/main" id="{5CEBD5F6-310B-40AE-AD15-F37EF162DBF5}"/>
                </a:ext>
              </a:extLst>
            </p:cNvPr>
            <p:cNvSpPr/>
            <p:nvPr/>
          </p:nvSpPr>
          <p:spPr bwMode="auto">
            <a:xfrm>
              <a:off x="4971420" y="3200496"/>
              <a:ext cx="494777" cy="953674"/>
            </a:xfrm>
            <a:custGeom>
              <a:avLst/>
              <a:gdLst>
                <a:gd name="T0" fmla="*/ 809 w 845"/>
                <a:gd name="T1" fmla="*/ 1446 h 1630"/>
                <a:gd name="T2" fmla="*/ 19 w 845"/>
                <a:gd name="T3" fmla="*/ 1481 h 1630"/>
                <a:gd name="T4" fmla="*/ 7 w 845"/>
                <a:gd name="T5" fmla="*/ 1278 h 1630"/>
                <a:gd name="T6" fmla="*/ 63 w 845"/>
                <a:gd name="T7" fmla="*/ 596 h 1630"/>
                <a:gd name="T8" fmla="*/ 89 w 845"/>
                <a:gd name="T9" fmla="*/ 368 h 1630"/>
                <a:gd name="T10" fmla="*/ 165 w 845"/>
                <a:gd name="T11" fmla="*/ 95 h 1630"/>
                <a:gd name="T12" fmla="*/ 512 w 845"/>
                <a:gd name="T13" fmla="*/ 16 h 1630"/>
                <a:gd name="T14" fmla="*/ 809 w 845"/>
                <a:gd name="T15" fmla="*/ 1446 h 1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5" h="1630">
                  <a:moveTo>
                    <a:pt x="809" y="1446"/>
                  </a:moveTo>
                  <a:cubicBezTo>
                    <a:pt x="773" y="1611"/>
                    <a:pt x="173" y="1630"/>
                    <a:pt x="19" y="1481"/>
                  </a:cubicBezTo>
                  <a:cubicBezTo>
                    <a:pt x="1" y="1464"/>
                    <a:pt x="0" y="1385"/>
                    <a:pt x="7" y="1278"/>
                  </a:cubicBezTo>
                  <a:cubicBezTo>
                    <a:pt x="20" y="1070"/>
                    <a:pt x="61" y="756"/>
                    <a:pt x="63" y="596"/>
                  </a:cubicBezTo>
                  <a:cubicBezTo>
                    <a:pt x="64" y="519"/>
                    <a:pt x="74" y="440"/>
                    <a:pt x="89" y="368"/>
                  </a:cubicBezTo>
                  <a:cubicBezTo>
                    <a:pt x="119" y="215"/>
                    <a:pt x="165" y="95"/>
                    <a:pt x="165" y="95"/>
                  </a:cubicBezTo>
                  <a:cubicBezTo>
                    <a:pt x="165" y="95"/>
                    <a:pt x="457" y="0"/>
                    <a:pt x="512" y="16"/>
                  </a:cubicBezTo>
                  <a:cubicBezTo>
                    <a:pt x="776" y="93"/>
                    <a:pt x="845" y="1282"/>
                    <a:pt x="809" y="1446"/>
                  </a:cubicBezTo>
                  <a:close/>
                </a:path>
              </a:pathLst>
            </a:custGeom>
            <a:solidFill>
              <a:srgbClr val="EE98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ïşlídè">
              <a:extLst>
                <a:ext uri="{FF2B5EF4-FFF2-40B4-BE49-F238E27FC236}">
                  <a16:creationId xmlns:a16="http://schemas.microsoft.com/office/drawing/2014/main" id="{83FAA868-C56A-4AFD-A037-99EF41BC8AFB}"/>
                </a:ext>
              </a:extLst>
            </p:cNvPr>
            <p:cNvSpPr/>
            <p:nvPr/>
          </p:nvSpPr>
          <p:spPr bwMode="auto">
            <a:xfrm>
              <a:off x="4976141" y="3396897"/>
              <a:ext cx="251166" cy="550487"/>
            </a:xfrm>
            <a:custGeom>
              <a:avLst/>
              <a:gdLst>
                <a:gd name="T0" fmla="*/ 0 w 430"/>
                <a:gd name="T1" fmla="*/ 941 h 941"/>
                <a:gd name="T2" fmla="*/ 56 w 430"/>
                <a:gd name="T3" fmla="*/ 259 h 941"/>
                <a:gd name="T4" fmla="*/ 82 w 430"/>
                <a:gd name="T5" fmla="*/ 31 h 941"/>
                <a:gd name="T6" fmla="*/ 258 w 430"/>
                <a:gd name="T7" fmla="*/ 0 h 941"/>
                <a:gd name="T8" fmla="*/ 0 w 430"/>
                <a:gd name="T9" fmla="*/ 941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941">
                  <a:moveTo>
                    <a:pt x="0" y="941"/>
                  </a:moveTo>
                  <a:cubicBezTo>
                    <a:pt x="13" y="733"/>
                    <a:pt x="54" y="419"/>
                    <a:pt x="56" y="259"/>
                  </a:cubicBezTo>
                  <a:cubicBezTo>
                    <a:pt x="57" y="182"/>
                    <a:pt x="67" y="103"/>
                    <a:pt x="82" y="31"/>
                  </a:cubicBezTo>
                  <a:cubicBezTo>
                    <a:pt x="258" y="0"/>
                    <a:pt x="258" y="0"/>
                    <a:pt x="258" y="0"/>
                  </a:cubicBezTo>
                  <a:cubicBezTo>
                    <a:pt x="258" y="0"/>
                    <a:pt x="430" y="703"/>
                    <a:pt x="0" y="941"/>
                  </a:cubicBezTo>
                  <a:close/>
                </a:path>
              </a:pathLst>
            </a:custGeom>
            <a:solidFill>
              <a:srgbClr val="E5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îşľïḑè">
              <a:extLst>
                <a:ext uri="{FF2B5EF4-FFF2-40B4-BE49-F238E27FC236}">
                  <a16:creationId xmlns:a16="http://schemas.microsoft.com/office/drawing/2014/main" id="{A14BC499-4CC3-4CA6-8A43-6768E25AEC73}"/>
                </a:ext>
              </a:extLst>
            </p:cNvPr>
            <p:cNvSpPr/>
            <p:nvPr/>
          </p:nvSpPr>
          <p:spPr bwMode="auto">
            <a:xfrm>
              <a:off x="4998802" y="3748151"/>
              <a:ext cx="98200" cy="135969"/>
            </a:xfrm>
            <a:custGeom>
              <a:avLst/>
              <a:gdLst>
                <a:gd name="T0" fmla="*/ 55 w 167"/>
                <a:gd name="T1" fmla="*/ 51 h 232"/>
                <a:gd name="T2" fmla="*/ 42 w 167"/>
                <a:gd name="T3" fmla="*/ 99 h 232"/>
                <a:gd name="T4" fmla="*/ 6 w 167"/>
                <a:gd name="T5" fmla="*/ 172 h 232"/>
                <a:gd name="T6" fmla="*/ 86 w 167"/>
                <a:gd name="T7" fmla="*/ 226 h 232"/>
                <a:gd name="T8" fmla="*/ 140 w 167"/>
                <a:gd name="T9" fmla="*/ 178 h 232"/>
                <a:gd name="T10" fmla="*/ 120 w 167"/>
                <a:gd name="T11" fmla="*/ 36 h 232"/>
                <a:gd name="T12" fmla="*/ 55 w 167"/>
                <a:gd name="T13" fmla="*/ 51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232">
                  <a:moveTo>
                    <a:pt x="55" y="51"/>
                  </a:moveTo>
                  <a:cubicBezTo>
                    <a:pt x="55" y="51"/>
                    <a:pt x="67" y="79"/>
                    <a:pt x="42" y="99"/>
                  </a:cubicBezTo>
                  <a:cubicBezTo>
                    <a:pt x="17" y="118"/>
                    <a:pt x="0" y="149"/>
                    <a:pt x="6" y="172"/>
                  </a:cubicBezTo>
                  <a:cubicBezTo>
                    <a:pt x="12" y="195"/>
                    <a:pt x="67" y="232"/>
                    <a:pt x="86" y="226"/>
                  </a:cubicBezTo>
                  <a:cubicBezTo>
                    <a:pt x="106" y="220"/>
                    <a:pt x="145" y="190"/>
                    <a:pt x="140" y="178"/>
                  </a:cubicBezTo>
                  <a:cubicBezTo>
                    <a:pt x="136" y="166"/>
                    <a:pt x="167" y="72"/>
                    <a:pt x="120" y="36"/>
                  </a:cubicBezTo>
                  <a:cubicBezTo>
                    <a:pt x="73" y="0"/>
                    <a:pt x="55" y="51"/>
                    <a:pt x="55" y="51"/>
                  </a:cubicBezTo>
                  <a:close/>
                </a:path>
              </a:pathLst>
            </a:custGeom>
            <a:solidFill>
              <a:srgbClr val="FFB2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íşľîḓè">
              <a:extLst>
                <a:ext uri="{FF2B5EF4-FFF2-40B4-BE49-F238E27FC236}">
                  <a16:creationId xmlns:a16="http://schemas.microsoft.com/office/drawing/2014/main" id="{F14F4DF5-0528-404A-A191-C74B0C5D9001}"/>
                </a:ext>
              </a:extLst>
            </p:cNvPr>
            <p:cNvSpPr/>
            <p:nvPr/>
          </p:nvSpPr>
          <p:spPr bwMode="auto">
            <a:xfrm>
              <a:off x="4832618" y="3230712"/>
              <a:ext cx="340868" cy="575981"/>
            </a:xfrm>
            <a:custGeom>
              <a:avLst/>
              <a:gdLst>
                <a:gd name="T0" fmla="*/ 536 w 582"/>
                <a:gd name="T1" fmla="*/ 0 h 984"/>
                <a:gd name="T2" fmla="*/ 227 w 582"/>
                <a:gd name="T3" fmla="*/ 234 h 984"/>
                <a:gd name="T4" fmla="*/ 26 w 582"/>
                <a:gd name="T5" fmla="*/ 659 h 984"/>
                <a:gd name="T6" fmla="*/ 320 w 582"/>
                <a:gd name="T7" fmla="*/ 984 h 984"/>
                <a:gd name="T8" fmla="*/ 428 w 582"/>
                <a:gd name="T9" fmla="*/ 890 h 984"/>
                <a:gd name="T10" fmla="*/ 298 w 582"/>
                <a:gd name="T11" fmla="*/ 611 h 984"/>
                <a:gd name="T12" fmla="*/ 536 w 582"/>
                <a:gd name="T13" fmla="*/ 508 h 984"/>
                <a:gd name="T14" fmla="*/ 536 w 582"/>
                <a:gd name="T15" fmla="*/ 0 h 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2" h="984">
                  <a:moveTo>
                    <a:pt x="536" y="0"/>
                  </a:moveTo>
                  <a:cubicBezTo>
                    <a:pt x="536" y="0"/>
                    <a:pt x="364" y="32"/>
                    <a:pt x="227" y="234"/>
                  </a:cubicBezTo>
                  <a:cubicBezTo>
                    <a:pt x="90" y="436"/>
                    <a:pt x="0" y="586"/>
                    <a:pt x="26" y="659"/>
                  </a:cubicBezTo>
                  <a:cubicBezTo>
                    <a:pt x="51" y="731"/>
                    <a:pt x="281" y="984"/>
                    <a:pt x="320" y="984"/>
                  </a:cubicBezTo>
                  <a:cubicBezTo>
                    <a:pt x="360" y="984"/>
                    <a:pt x="424" y="955"/>
                    <a:pt x="428" y="890"/>
                  </a:cubicBezTo>
                  <a:cubicBezTo>
                    <a:pt x="428" y="890"/>
                    <a:pt x="266" y="647"/>
                    <a:pt x="298" y="611"/>
                  </a:cubicBezTo>
                  <a:cubicBezTo>
                    <a:pt x="311" y="596"/>
                    <a:pt x="508" y="436"/>
                    <a:pt x="536" y="508"/>
                  </a:cubicBezTo>
                  <a:cubicBezTo>
                    <a:pt x="582" y="627"/>
                    <a:pt x="536" y="0"/>
                    <a:pt x="536" y="0"/>
                  </a:cubicBezTo>
                  <a:close/>
                </a:path>
              </a:pathLst>
            </a:custGeom>
            <a:solidFill>
              <a:srgbClr val="EE98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ïSľîḓé">
              <a:extLst>
                <a:ext uri="{FF2B5EF4-FFF2-40B4-BE49-F238E27FC236}">
                  <a16:creationId xmlns:a16="http://schemas.microsoft.com/office/drawing/2014/main" id="{6A5B27F9-729A-49BC-81E3-3D054BEB2063}"/>
                </a:ext>
              </a:extLst>
            </p:cNvPr>
            <p:cNvSpPr/>
            <p:nvPr/>
          </p:nvSpPr>
          <p:spPr bwMode="auto">
            <a:xfrm>
              <a:off x="5115887" y="3089077"/>
              <a:ext cx="128416" cy="99145"/>
            </a:xfrm>
            <a:custGeom>
              <a:avLst/>
              <a:gdLst>
                <a:gd name="T0" fmla="*/ 205 w 219"/>
                <a:gd name="T1" fmla="*/ 34 h 170"/>
                <a:gd name="T2" fmla="*/ 0 w 219"/>
                <a:gd name="T3" fmla="*/ 170 h 170"/>
                <a:gd name="T4" fmla="*/ 2 w 219"/>
                <a:gd name="T5" fmla="*/ 161 h 170"/>
                <a:gd name="T6" fmla="*/ 17 w 219"/>
                <a:gd name="T7" fmla="*/ 75 h 170"/>
                <a:gd name="T8" fmla="*/ 166 w 219"/>
                <a:gd name="T9" fmla="*/ 1 h 170"/>
                <a:gd name="T10" fmla="*/ 205 w 219"/>
                <a:gd name="T11" fmla="*/ 3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170">
                  <a:moveTo>
                    <a:pt x="205" y="34"/>
                  </a:moveTo>
                  <a:cubicBezTo>
                    <a:pt x="172" y="97"/>
                    <a:pt x="51" y="151"/>
                    <a:pt x="0" y="170"/>
                  </a:cubicBezTo>
                  <a:cubicBezTo>
                    <a:pt x="1" y="167"/>
                    <a:pt x="2" y="164"/>
                    <a:pt x="2" y="161"/>
                  </a:cubicBezTo>
                  <a:cubicBezTo>
                    <a:pt x="10" y="115"/>
                    <a:pt x="17" y="75"/>
                    <a:pt x="17" y="75"/>
                  </a:cubicBezTo>
                  <a:cubicBezTo>
                    <a:pt x="166" y="1"/>
                    <a:pt x="166" y="1"/>
                    <a:pt x="166" y="1"/>
                  </a:cubicBezTo>
                  <a:cubicBezTo>
                    <a:pt x="199" y="0"/>
                    <a:pt x="219" y="9"/>
                    <a:pt x="205" y="34"/>
                  </a:cubicBezTo>
                  <a:close/>
                </a:path>
              </a:pathLst>
            </a:custGeom>
            <a:solidFill>
              <a:srgbClr val="FCA5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íṡľíḍê">
              <a:extLst>
                <a:ext uri="{FF2B5EF4-FFF2-40B4-BE49-F238E27FC236}">
                  <a16:creationId xmlns:a16="http://schemas.microsoft.com/office/drawing/2014/main" id="{3812C82A-F4EB-4B15-8BEE-F394CF7A65FC}"/>
                </a:ext>
              </a:extLst>
            </p:cNvPr>
            <p:cNvSpPr/>
            <p:nvPr/>
          </p:nvSpPr>
          <p:spPr bwMode="auto">
            <a:xfrm>
              <a:off x="5065843" y="2906840"/>
              <a:ext cx="240779" cy="268162"/>
            </a:xfrm>
            <a:custGeom>
              <a:avLst/>
              <a:gdLst>
                <a:gd name="T0" fmla="*/ 56 w 412"/>
                <a:gd name="T1" fmla="*/ 389 h 458"/>
                <a:gd name="T2" fmla="*/ 316 w 412"/>
                <a:gd name="T3" fmla="*/ 320 h 458"/>
                <a:gd name="T4" fmla="*/ 273 w 412"/>
                <a:gd name="T5" fmla="*/ 50 h 458"/>
                <a:gd name="T6" fmla="*/ 67 w 412"/>
                <a:gd name="T7" fmla="*/ 87 h 458"/>
                <a:gd name="T8" fmla="*/ 56 w 412"/>
                <a:gd name="T9" fmla="*/ 389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2" h="458">
                  <a:moveTo>
                    <a:pt x="56" y="389"/>
                  </a:moveTo>
                  <a:cubicBezTo>
                    <a:pt x="56" y="389"/>
                    <a:pt x="275" y="458"/>
                    <a:pt x="316" y="320"/>
                  </a:cubicBezTo>
                  <a:cubicBezTo>
                    <a:pt x="356" y="183"/>
                    <a:pt x="412" y="99"/>
                    <a:pt x="273" y="50"/>
                  </a:cubicBezTo>
                  <a:cubicBezTo>
                    <a:pt x="135" y="0"/>
                    <a:pt x="92" y="44"/>
                    <a:pt x="67" y="87"/>
                  </a:cubicBezTo>
                  <a:cubicBezTo>
                    <a:pt x="43" y="130"/>
                    <a:pt x="0" y="368"/>
                    <a:pt x="56" y="389"/>
                  </a:cubicBezTo>
                  <a:close/>
                </a:path>
              </a:pathLst>
            </a:custGeom>
            <a:solidFill>
              <a:srgbClr val="FFB2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iṩḻîḍe">
              <a:extLst>
                <a:ext uri="{FF2B5EF4-FFF2-40B4-BE49-F238E27FC236}">
                  <a16:creationId xmlns:a16="http://schemas.microsoft.com/office/drawing/2014/main" id="{EB32C858-2E0C-4A2E-A8F9-F248CFA516B2}"/>
                </a:ext>
              </a:extLst>
            </p:cNvPr>
            <p:cNvSpPr/>
            <p:nvPr/>
          </p:nvSpPr>
          <p:spPr bwMode="auto">
            <a:xfrm>
              <a:off x="5042237" y="2848298"/>
              <a:ext cx="304987" cy="283270"/>
            </a:xfrm>
            <a:custGeom>
              <a:avLst/>
              <a:gdLst>
                <a:gd name="T0" fmla="*/ 117 w 522"/>
                <a:gd name="T1" fmla="*/ 175 h 485"/>
                <a:gd name="T2" fmla="*/ 164 w 522"/>
                <a:gd name="T3" fmla="*/ 328 h 485"/>
                <a:gd name="T4" fmla="*/ 222 w 522"/>
                <a:gd name="T5" fmla="*/ 364 h 485"/>
                <a:gd name="T6" fmla="*/ 274 w 522"/>
                <a:gd name="T7" fmla="*/ 476 h 485"/>
                <a:gd name="T8" fmla="*/ 494 w 522"/>
                <a:gd name="T9" fmla="*/ 172 h 485"/>
                <a:gd name="T10" fmla="*/ 117 w 522"/>
                <a:gd name="T11" fmla="*/ 17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2" h="485">
                  <a:moveTo>
                    <a:pt x="117" y="175"/>
                  </a:moveTo>
                  <a:cubicBezTo>
                    <a:pt x="117" y="175"/>
                    <a:pt x="131" y="335"/>
                    <a:pt x="164" y="328"/>
                  </a:cubicBezTo>
                  <a:cubicBezTo>
                    <a:pt x="197" y="321"/>
                    <a:pt x="227" y="316"/>
                    <a:pt x="222" y="364"/>
                  </a:cubicBezTo>
                  <a:cubicBezTo>
                    <a:pt x="218" y="412"/>
                    <a:pt x="172" y="468"/>
                    <a:pt x="274" y="476"/>
                  </a:cubicBezTo>
                  <a:cubicBezTo>
                    <a:pt x="375" y="485"/>
                    <a:pt x="522" y="222"/>
                    <a:pt x="494" y="172"/>
                  </a:cubicBezTo>
                  <a:cubicBezTo>
                    <a:pt x="413" y="29"/>
                    <a:pt x="0" y="0"/>
                    <a:pt x="117" y="175"/>
                  </a:cubicBezTo>
                  <a:close/>
                </a:path>
              </a:pathLst>
            </a:custGeom>
            <a:solidFill>
              <a:srgbClr val="16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îṣḷîḍé">
              <a:extLst>
                <a:ext uri="{FF2B5EF4-FFF2-40B4-BE49-F238E27FC236}">
                  <a16:creationId xmlns:a16="http://schemas.microsoft.com/office/drawing/2014/main" id="{2C9CC95D-BA58-4639-8C5B-7629B3E66E6F}"/>
                </a:ext>
              </a:extLst>
            </p:cNvPr>
            <p:cNvSpPr/>
            <p:nvPr/>
          </p:nvSpPr>
          <p:spPr bwMode="auto">
            <a:xfrm>
              <a:off x="2798743" y="5123896"/>
              <a:ext cx="99145" cy="164296"/>
            </a:xfrm>
            <a:custGeom>
              <a:avLst/>
              <a:gdLst>
                <a:gd name="T0" fmla="*/ 0 w 105"/>
                <a:gd name="T1" fmla="*/ 0 h 174"/>
                <a:gd name="T2" fmla="*/ 41 w 105"/>
                <a:gd name="T3" fmla="*/ 174 h 174"/>
                <a:gd name="T4" fmla="*/ 103 w 105"/>
                <a:gd name="T5" fmla="*/ 174 h 174"/>
                <a:gd name="T6" fmla="*/ 105 w 105"/>
                <a:gd name="T7" fmla="*/ 0 h 174"/>
                <a:gd name="T8" fmla="*/ 0 w 105"/>
                <a:gd name="T9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74">
                  <a:moveTo>
                    <a:pt x="0" y="0"/>
                  </a:moveTo>
                  <a:lnTo>
                    <a:pt x="41" y="174"/>
                  </a:lnTo>
                  <a:lnTo>
                    <a:pt x="103" y="174"/>
                  </a:lnTo>
                  <a:lnTo>
                    <a:pt x="10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2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iS1îḓé">
              <a:extLst>
                <a:ext uri="{FF2B5EF4-FFF2-40B4-BE49-F238E27FC236}">
                  <a16:creationId xmlns:a16="http://schemas.microsoft.com/office/drawing/2014/main" id="{DC22DB80-E386-43F2-80B7-E82652078022}"/>
                </a:ext>
              </a:extLst>
            </p:cNvPr>
            <p:cNvSpPr/>
            <p:nvPr/>
          </p:nvSpPr>
          <p:spPr bwMode="auto">
            <a:xfrm>
              <a:off x="3290688" y="5108789"/>
              <a:ext cx="154854" cy="179404"/>
            </a:xfrm>
            <a:custGeom>
              <a:avLst/>
              <a:gdLst>
                <a:gd name="T0" fmla="*/ 0 w 164"/>
                <a:gd name="T1" fmla="*/ 23 h 190"/>
                <a:gd name="T2" fmla="*/ 118 w 164"/>
                <a:gd name="T3" fmla="*/ 190 h 190"/>
                <a:gd name="T4" fmla="*/ 164 w 164"/>
                <a:gd name="T5" fmla="*/ 132 h 190"/>
                <a:gd name="T6" fmla="*/ 93 w 164"/>
                <a:gd name="T7" fmla="*/ 0 h 190"/>
                <a:gd name="T8" fmla="*/ 0 w 164"/>
                <a:gd name="T9" fmla="*/ 2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190">
                  <a:moveTo>
                    <a:pt x="0" y="23"/>
                  </a:moveTo>
                  <a:lnTo>
                    <a:pt x="118" y="190"/>
                  </a:lnTo>
                  <a:lnTo>
                    <a:pt x="164" y="132"/>
                  </a:lnTo>
                  <a:lnTo>
                    <a:pt x="93" y="0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B2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ísḻïḑè">
              <a:extLst>
                <a:ext uri="{FF2B5EF4-FFF2-40B4-BE49-F238E27FC236}">
                  <a16:creationId xmlns:a16="http://schemas.microsoft.com/office/drawing/2014/main" id="{09CBD941-6B64-4635-AAAD-3BC9F8D95061}"/>
                </a:ext>
              </a:extLst>
            </p:cNvPr>
            <p:cNvSpPr/>
            <p:nvPr/>
          </p:nvSpPr>
          <p:spPr bwMode="auto">
            <a:xfrm>
              <a:off x="2470150" y="2894565"/>
              <a:ext cx="632635" cy="771438"/>
            </a:xfrm>
            <a:custGeom>
              <a:avLst/>
              <a:gdLst>
                <a:gd name="T0" fmla="*/ 909 w 1082"/>
                <a:gd name="T1" fmla="*/ 111 h 1320"/>
                <a:gd name="T2" fmla="*/ 804 w 1082"/>
                <a:gd name="T3" fmla="*/ 91 h 1320"/>
                <a:gd name="T4" fmla="*/ 826 w 1082"/>
                <a:gd name="T5" fmla="*/ 81 h 1320"/>
                <a:gd name="T6" fmla="*/ 768 w 1082"/>
                <a:gd name="T7" fmla="*/ 96 h 1320"/>
                <a:gd name="T8" fmla="*/ 484 w 1082"/>
                <a:gd name="T9" fmla="*/ 453 h 1320"/>
                <a:gd name="T10" fmla="*/ 270 w 1082"/>
                <a:gd name="T11" fmla="*/ 634 h 1320"/>
                <a:gd name="T12" fmla="*/ 0 w 1082"/>
                <a:gd name="T13" fmla="*/ 935 h 1320"/>
                <a:gd name="T14" fmla="*/ 6 w 1082"/>
                <a:gd name="T15" fmla="*/ 938 h 1320"/>
                <a:gd name="T16" fmla="*/ 65 w 1082"/>
                <a:gd name="T17" fmla="*/ 873 h 1320"/>
                <a:gd name="T18" fmla="*/ 31 w 1082"/>
                <a:gd name="T19" fmla="*/ 956 h 1320"/>
                <a:gd name="T20" fmla="*/ 336 w 1082"/>
                <a:gd name="T21" fmla="*/ 1223 h 1320"/>
                <a:gd name="T22" fmla="*/ 343 w 1082"/>
                <a:gd name="T23" fmla="*/ 1169 h 1320"/>
                <a:gd name="T24" fmla="*/ 354 w 1082"/>
                <a:gd name="T25" fmla="*/ 1240 h 1320"/>
                <a:gd name="T26" fmla="*/ 441 w 1082"/>
                <a:gd name="T27" fmla="*/ 1320 h 1320"/>
                <a:gd name="T28" fmla="*/ 919 w 1082"/>
                <a:gd name="T29" fmla="*/ 777 h 1320"/>
                <a:gd name="T30" fmla="*/ 975 w 1082"/>
                <a:gd name="T31" fmla="*/ 604 h 1320"/>
                <a:gd name="T32" fmla="*/ 941 w 1082"/>
                <a:gd name="T33" fmla="*/ 760 h 1320"/>
                <a:gd name="T34" fmla="*/ 909 w 1082"/>
                <a:gd name="T35" fmla="*/ 111 h 1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82" h="1320">
                  <a:moveTo>
                    <a:pt x="909" y="111"/>
                  </a:moveTo>
                  <a:cubicBezTo>
                    <a:pt x="874" y="92"/>
                    <a:pt x="833" y="90"/>
                    <a:pt x="804" y="91"/>
                  </a:cubicBezTo>
                  <a:cubicBezTo>
                    <a:pt x="811" y="84"/>
                    <a:pt x="826" y="81"/>
                    <a:pt x="826" y="81"/>
                  </a:cubicBezTo>
                  <a:cubicBezTo>
                    <a:pt x="808" y="78"/>
                    <a:pt x="768" y="96"/>
                    <a:pt x="768" y="96"/>
                  </a:cubicBezTo>
                  <a:cubicBezTo>
                    <a:pt x="518" y="0"/>
                    <a:pt x="478" y="368"/>
                    <a:pt x="484" y="453"/>
                  </a:cubicBezTo>
                  <a:cubicBezTo>
                    <a:pt x="489" y="539"/>
                    <a:pt x="400" y="567"/>
                    <a:pt x="270" y="634"/>
                  </a:cubicBezTo>
                  <a:cubicBezTo>
                    <a:pt x="22" y="762"/>
                    <a:pt x="0" y="935"/>
                    <a:pt x="0" y="935"/>
                  </a:cubicBezTo>
                  <a:cubicBezTo>
                    <a:pt x="2" y="936"/>
                    <a:pt x="4" y="937"/>
                    <a:pt x="6" y="938"/>
                  </a:cubicBezTo>
                  <a:cubicBezTo>
                    <a:pt x="18" y="918"/>
                    <a:pt x="44" y="878"/>
                    <a:pt x="65" y="873"/>
                  </a:cubicBezTo>
                  <a:cubicBezTo>
                    <a:pt x="64" y="874"/>
                    <a:pt x="40" y="926"/>
                    <a:pt x="31" y="956"/>
                  </a:cubicBezTo>
                  <a:cubicBezTo>
                    <a:pt x="104" y="1012"/>
                    <a:pt x="241" y="1135"/>
                    <a:pt x="336" y="1223"/>
                  </a:cubicBezTo>
                  <a:cubicBezTo>
                    <a:pt x="336" y="1206"/>
                    <a:pt x="336" y="1181"/>
                    <a:pt x="343" y="1169"/>
                  </a:cubicBezTo>
                  <a:cubicBezTo>
                    <a:pt x="354" y="1240"/>
                    <a:pt x="354" y="1240"/>
                    <a:pt x="354" y="1240"/>
                  </a:cubicBezTo>
                  <a:cubicBezTo>
                    <a:pt x="405" y="1287"/>
                    <a:pt x="441" y="1320"/>
                    <a:pt x="441" y="1320"/>
                  </a:cubicBezTo>
                  <a:cubicBezTo>
                    <a:pt x="434" y="1250"/>
                    <a:pt x="753" y="886"/>
                    <a:pt x="919" y="777"/>
                  </a:cubicBezTo>
                  <a:cubicBezTo>
                    <a:pt x="960" y="717"/>
                    <a:pt x="974" y="612"/>
                    <a:pt x="975" y="604"/>
                  </a:cubicBezTo>
                  <a:cubicBezTo>
                    <a:pt x="968" y="687"/>
                    <a:pt x="954" y="734"/>
                    <a:pt x="941" y="760"/>
                  </a:cubicBezTo>
                  <a:cubicBezTo>
                    <a:pt x="1082" y="631"/>
                    <a:pt x="1000" y="163"/>
                    <a:pt x="909" y="111"/>
                  </a:cubicBezTo>
                  <a:close/>
                </a:path>
              </a:pathLst>
            </a:custGeom>
            <a:solidFill>
              <a:srgbClr val="16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iślîďé">
              <a:extLst>
                <a:ext uri="{FF2B5EF4-FFF2-40B4-BE49-F238E27FC236}">
                  <a16:creationId xmlns:a16="http://schemas.microsoft.com/office/drawing/2014/main" id="{F2DAB17C-933A-4C53-AD02-062370DED106}"/>
                </a:ext>
              </a:extLst>
            </p:cNvPr>
            <p:cNvSpPr/>
            <p:nvPr/>
          </p:nvSpPr>
          <p:spPr bwMode="auto">
            <a:xfrm>
              <a:off x="2863895" y="3208050"/>
              <a:ext cx="138802" cy="169018"/>
            </a:xfrm>
            <a:custGeom>
              <a:avLst/>
              <a:gdLst>
                <a:gd name="T0" fmla="*/ 237 w 237"/>
                <a:gd name="T1" fmla="*/ 246 h 289"/>
                <a:gd name="T2" fmla="*/ 95 w 237"/>
                <a:gd name="T3" fmla="*/ 272 h 289"/>
                <a:gd name="T4" fmla="*/ 1 w 237"/>
                <a:gd name="T5" fmla="*/ 182 h 289"/>
                <a:gd name="T6" fmla="*/ 32 w 237"/>
                <a:gd name="T7" fmla="*/ 0 h 289"/>
                <a:gd name="T8" fmla="*/ 43 w 237"/>
                <a:gd name="T9" fmla="*/ 2 h 289"/>
                <a:gd name="T10" fmla="*/ 228 w 237"/>
                <a:gd name="T11" fmla="*/ 39 h 289"/>
                <a:gd name="T12" fmla="*/ 223 w 237"/>
                <a:gd name="T13" fmla="*/ 152 h 289"/>
                <a:gd name="T14" fmla="*/ 237 w 237"/>
                <a:gd name="T15" fmla="*/ 246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7" h="289">
                  <a:moveTo>
                    <a:pt x="237" y="246"/>
                  </a:moveTo>
                  <a:cubicBezTo>
                    <a:pt x="237" y="247"/>
                    <a:pt x="156" y="289"/>
                    <a:pt x="95" y="272"/>
                  </a:cubicBezTo>
                  <a:cubicBezTo>
                    <a:pt x="38" y="256"/>
                    <a:pt x="0" y="182"/>
                    <a:pt x="1" y="182"/>
                  </a:cubicBezTo>
                  <a:cubicBezTo>
                    <a:pt x="25" y="177"/>
                    <a:pt x="32" y="143"/>
                    <a:pt x="32" y="0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228" y="39"/>
                    <a:pt x="228" y="39"/>
                    <a:pt x="228" y="39"/>
                  </a:cubicBezTo>
                  <a:cubicBezTo>
                    <a:pt x="228" y="39"/>
                    <a:pt x="224" y="97"/>
                    <a:pt x="223" y="152"/>
                  </a:cubicBezTo>
                  <a:cubicBezTo>
                    <a:pt x="223" y="198"/>
                    <a:pt x="226" y="241"/>
                    <a:pt x="237" y="246"/>
                  </a:cubicBezTo>
                  <a:close/>
                </a:path>
              </a:pathLst>
            </a:custGeom>
            <a:solidFill>
              <a:srgbClr val="FFB2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ï$ļíḓe">
              <a:extLst>
                <a:ext uri="{FF2B5EF4-FFF2-40B4-BE49-F238E27FC236}">
                  <a16:creationId xmlns:a16="http://schemas.microsoft.com/office/drawing/2014/main" id="{38D9558F-1767-44AA-A9D3-2F11F9E97224}"/>
                </a:ext>
              </a:extLst>
            </p:cNvPr>
            <p:cNvSpPr/>
            <p:nvPr/>
          </p:nvSpPr>
          <p:spPr bwMode="auto">
            <a:xfrm>
              <a:off x="2879947" y="2938000"/>
              <a:ext cx="119918" cy="56654"/>
            </a:xfrm>
            <a:custGeom>
              <a:avLst/>
              <a:gdLst>
                <a:gd name="T0" fmla="*/ 0 w 205"/>
                <a:gd name="T1" fmla="*/ 97 h 97"/>
                <a:gd name="T2" fmla="*/ 205 w 205"/>
                <a:gd name="T3" fmla="*/ 92 h 97"/>
                <a:gd name="T4" fmla="*/ 0 w 205"/>
                <a:gd name="T5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5" h="97">
                  <a:moveTo>
                    <a:pt x="0" y="97"/>
                  </a:moveTo>
                  <a:cubicBezTo>
                    <a:pt x="0" y="97"/>
                    <a:pt x="91" y="0"/>
                    <a:pt x="205" y="92"/>
                  </a:cubicBezTo>
                  <a:cubicBezTo>
                    <a:pt x="205" y="92"/>
                    <a:pt x="139" y="80"/>
                    <a:pt x="0" y="97"/>
                  </a:cubicBezTo>
                  <a:close/>
                </a:path>
              </a:pathLst>
            </a:custGeom>
            <a:solidFill>
              <a:srgbClr val="E37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íŝļíďe">
              <a:extLst>
                <a:ext uri="{FF2B5EF4-FFF2-40B4-BE49-F238E27FC236}">
                  <a16:creationId xmlns:a16="http://schemas.microsoft.com/office/drawing/2014/main" id="{9072BCA9-A30B-4ACD-9ED1-91E43DEC45D3}"/>
                </a:ext>
              </a:extLst>
            </p:cNvPr>
            <p:cNvSpPr/>
            <p:nvPr/>
          </p:nvSpPr>
          <p:spPr bwMode="auto">
            <a:xfrm>
              <a:off x="2889389" y="3208994"/>
              <a:ext cx="107642" cy="87814"/>
            </a:xfrm>
            <a:custGeom>
              <a:avLst/>
              <a:gdLst>
                <a:gd name="T0" fmla="*/ 185 w 185"/>
                <a:gd name="T1" fmla="*/ 37 h 150"/>
                <a:gd name="T2" fmla="*/ 180 w 185"/>
                <a:gd name="T3" fmla="*/ 150 h 150"/>
                <a:gd name="T4" fmla="*/ 0 w 185"/>
                <a:gd name="T5" fmla="*/ 0 h 150"/>
                <a:gd name="T6" fmla="*/ 185 w 185"/>
                <a:gd name="T7" fmla="*/ 3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5" h="150">
                  <a:moveTo>
                    <a:pt x="185" y="37"/>
                  </a:moveTo>
                  <a:cubicBezTo>
                    <a:pt x="185" y="37"/>
                    <a:pt x="181" y="95"/>
                    <a:pt x="180" y="150"/>
                  </a:cubicBezTo>
                  <a:cubicBezTo>
                    <a:pt x="77" y="147"/>
                    <a:pt x="22" y="52"/>
                    <a:pt x="0" y="0"/>
                  </a:cubicBezTo>
                  <a:lnTo>
                    <a:pt x="185" y="37"/>
                  </a:lnTo>
                  <a:close/>
                </a:path>
              </a:pathLst>
            </a:custGeom>
            <a:solidFill>
              <a:srgbClr val="D68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î$ļîḑé">
              <a:extLst>
                <a:ext uri="{FF2B5EF4-FFF2-40B4-BE49-F238E27FC236}">
                  <a16:creationId xmlns:a16="http://schemas.microsoft.com/office/drawing/2014/main" id="{F176D75B-A802-4143-BB58-075D84E70253}"/>
                </a:ext>
              </a:extLst>
            </p:cNvPr>
            <p:cNvSpPr/>
            <p:nvPr/>
          </p:nvSpPr>
          <p:spPr bwMode="auto">
            <a:xfrm>
              <a:off x="2832735" y="2960662"/>
              <a:ext cx="254943" cy="237002"/>
            </a:xfrm>
            <a:custGeom>
              <a:avLst/>
              <a:gdLst>
                <a:gd name="T0" fmla="*/ 77 w 435"/>
                <a:gd name="T1" fmla="*/ 405 h 405"/>
                <a:gd name="T2" fmla="*/ 10 w 435"/>
                <a:gd name="T3" fmla="*/ 246 h 405"/>
                <a:gd name="T4" fmla="*/ 222 w 435"/>
                <a:gd name="T5" fmla="*/ 28 h 405"/>
                <a:gd name="T6" fmla="*/ 331 w 435"/>
                <a:gd name="T7" fmla="*/ 69 h 405"/>
                <a:gd name="T8" fmla="*/ 366 w 435"/>
                <a:gd name="T9" fmla="*/ 329 h 405"/>
                <a:gd name="T10" fmla="*/ 349 w 435"/>
                <a:gd name="T11" fmla="*/ 386 h 405"/>
                <a:gd name="T12" fmla="*/ 77 w 435"/>
                <a:gd name="T13" fmla="*/ 40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5" h="405">
                  <a:moveTo>
                    <a:pt x="77" y="405"/>
                  </a:moveTo>
                  <a:cubicBezTo>
                    <a:pt x="77" y="405"/>
                    <a:pt x="23" y="319"/>
                    <a:pt x="10" y="246"/>
                  </a:cubicBezTo>
                  <a:cubicBezTo>
                    <a:pt x="0" y="194"/>
                    <a:pt x="27" y="0"/>
                    <a:pt x="222" y="28"/>
                  </a:cubicBezTo>
                  <a:cubicBezTo>
                    <a:pt x="222" y="28"/>
                    <a:pt x="278" y="34"/>
                    <a:pt x="331" y="69"/>
                  </a:cubicBezTo>
                  <a:cubicBezTo>
                    <a:pt x="374" y="98"/>
                    <a:pt x="435" y="160"/>
                    <a:pt x="366" y="329"/>
                  </a:cubicBezTo>
                  <a:cubicBezTo>
                    <a:pt x="349" y="386"/>
                    <a:pt x="349" y="386"/>
                    <a:pt x="349" y="386"/>
                  </a:cubicBezTo>
                  <a:lnTo>
                    <a:pt x="77" y="405"/>
                  </a:lnTo>
                  <a:close/>
                </a:path>
              </a:pathLst>
            </a:custGeom>
            <a:solidFill>
              <a:srgbClr val="16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îŝļïďe">
              <a:extLst>
                <a:ext uri="{FF2B5EF4-FFF2-40B4-BE49-F238E27FC236}">
                  <a16:creationId xmlns:a16="http://schemas.microsoft.com/office/drawing/2014/main" id="{38FCF35C-CBBB-4366-A760-6F8E312B9952}"/>
                </a:ext>
              </a:extLst>
            </p:cNvPr>
            <p:cNvSpPr/>
            <p:nvPr/>
          </p:nvSpPr>
          <p:spPr bwMode="auto">
            <a:xfrm>
              <a:off x="2813850" y="3949272"/>
              <a:ext cx="613751" cy="1243554"/>
            </a:xfrm>
            <a:custGeom>
              <a:avLst/>
              <a:gdLst>
                <a:gd name="T0" fmla="*/ 1049 w 1049"/>
                <a:gd name="T1" fmla="*/ 2120 h 2126"/>
                <a:gd name="T2" fmla="*/ 951 w 1049"/>
                <a:gd name="T3" fmla="*/ 2123 h 2126"/>
                <a:gd name="T4" fmla="*/ 845 w 1049"/>
                <a:gd name="T5" fmla="*/ 2126 h 2126"/>
                <a:gd name="T6" fmla="*/ 463 w 1049"/>
                <a:gd name="T7" fmla="*/ 1416 h 2126"/>
                <a:gd name="T8" fmla="*/ 453 w 1049"/>
                <a:gd name="T9" fmla="*/ 1385 h 2126"/>
                <a:gd name="T10" fmla="*/ 140 w 1049"/>
                <a:gd name="T11" fmla="*/ 642 h 2126"/>
                <a:gd name="T12" fmla="*/ 104 w 1049"/>
                <a:gd name="T13" fmla="*/ 529 h 2126"/>
                <a:gd name="T14" fmla="*/ 95 w 1049"/>
                <a:gd name="T15" fmla="*/ 496 h 2126"/>
                <a:gd name="T16" fmla="*/ 0 w 1049"/>
                <a:gd name="T17" fmla="*/ 0 h 2126"/>
                <a:gd name="T18" fmla="*/ 593 w 1049"/>
                <a:gd name="T19" fmla="*/ 5 h 2126"/>
                <a:gd name="T20" fmla="*/ 1049 w 1049"/>
                <a:gd name="T21" fmla="*/ 2120 h 2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9" h="2126">
                  <a:moveTo>
                    <a:pt x="1049" y="2120"/>
                  </a:moveTo>
                  <a:cubicBezTo>
                    <a:pt x="951" y="2123"/>
                    <a:pt x="951" y="2123"/>
                    <a:pt x="951" y="2123"/>
                  </a:cubicBezTo>
                  <a:cubicBezTo>
                    <a:pt x="845" y="2126"/>
                    <a:pt x="845" y="2126"/>
                    <a:pt x="845" y="2126"/>
                  </a:cubicBezTo>
                  <a:cubicBezTo>
                    <a:pt x="845" y="2126"/>
                    <a:pt x="600" y="1853"/>
                    <a:pt x="463" y="1416"/>
                  </a:cubicBezTo>
                  <a:cubicBezTo>
                    <a:pt x="460" y="1406"/>
                    <a:pt x="456" y="1396"/>
                    <a:pt x="453" y="1385"/>
                  </a:cubicBezTo>
                  <a:cubicBezTo>
                    <a:pt x="378" y="1166"/>
                    <a:pt x="222" y="891"/>
                    <a:pt x="140" y="642"/>
                  </a:cubicBezTo>
                  <a:cubicBezTo>
                    <a:pt x="127" y="602"/>
                    <a:pt x="115" y="565"/>
                    <a:pt x="104" y="529"/>
                  </a:cubicBezTo>
                  <a:cubicBezTo>
                    <a:pt x="101" y="518"/>
                    <a:pt x="98" y="507"/>
                    <a:pt x="95" y="496"/>
                  </a:cubicBezTo>
                  <a:cubicBezTo>
                    <a:pt x="34" y="286"/>
                    <a:pt x="16" y="148"/>
                    <a:pt x="0" y="0"/>
                  </a:cubicBezTo>
                  <a:cubicBezTo>
                    <a:pt x="593" y="5"/>
                    <a:pt x="593" y="5"/>
                    <a:pt x="593" y="5"/>
                  </a:cubicBezTo>
                  <a:cubicBezTo>
                    <a:pt x="593" y="5"/>
                    <a:pt x="689" y="1012"/>
                    <a:pt x="1049" y="2120"/>
                  </a:cubicBezTo>
                  <a:close/>
                </a:path>
              </a:pathLst>
            </a:custGeom>
            <a:solidFill>
              <a:srgbClr val="80BD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ïṡḻîḍe">
              <a:extLst>
                <a:ext uri="{FF2B5EF4-FFF2-40B4-BE49-F238E27FC236}">
                  <a16:creationId xmlns:a16="http://schemas.microsoft.com/office/drawing/2014/main" id="{B86F35E0-AE18-4269-8B8C-A729D9AF573B}"/>
                </a:ext>
              </a:extLst>
            </p:cNvPr>
            <p:cNvSpPr/>
            <p:nvPr/>
          </p:nvSpPr>
          <p:spPr bwMode="auto">
            <a:xfrm>
              <a:off x="2665606" y="3303417"/>
              <a:ext cx="498554" cy="761051"/>
            </a:xfrm>
            <a:custGeom>
              <a:avLst/>
              <a:gdLst>
                <a:gd name="T0" fmla="*/ 764 w 852"/>
                <a:gd name="T1" fmla="*/ 769 h 1301"/>
                <a:gd name="T2" fmla="*/ 806 w 852"/>
                <a:gd name="T3" fmla="*/ 1172 h 1301"/>
                <a:gd name="T4" fmla="*/ 250 w 852"/>
                <a:gd name="T5" fmla="*/ 1207 h 1301"/>
                <a:gd name="T6" fmla="*/ 0 w 852"/>
                <a:gd name="T7" fmla="*/ 1149 h 1301"/>
                <a:gd name="T8" fmla="*/ 55 w 852"/>
                <a:gd name="T9" fmla="*/ 937 h 1301"/>
                <a:gd name="T10" fmla="*/ 175 w 852"/>
                <a:gd name="T11" fmla="*/ 698 h 1301"/>
                <a:gd name="T12" fmla="*/ 182 w 852"/>
                <a:gd name="T13" fmla="*/ 462 h 1301"/>
                <a:gd name="T14" fmla="*/ 109 w 852"/>
                <a:gd name="T15" fmla="*/ 90 h 1301"/>
                <a:gd name="T16" fmla="*/ 356 w 852"/>
                <a:gd name="T17" fmla="*/ 8 h 1301"/>
                <a:gd name="T18" fmla="*/ 486 w 852"/>
                <a:gd name="T19" fmla="*/ 56 h 1301"/>
                <a:gd name="T20" fmla="*/ 562 w 852"/>
                <a:gd name="T21" fmla="*/ 0 h 1301"/>
                <a:gd name="T22" fmla="*/ 677 w 852"/>
                <a:gd name="T23" fmla="*/ 70 h 1301"/>
                <a:gd name="T24" fmla="*/ 850 w 852"/>
                <a:gd name="T25" fmla="*/ 401 h 1301"/>
                <a:gd name="T26" fmla="*/ 764 w 852"/>
                <a:gd name="T27" fmla="*/ 769 h 1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52" h="1301">
                  <a:moveTo>
                    <a:pt x="764" y="769"/>
                  </a:moveTo>
                  <a:cubicBezTo>
                    <a:pt x="763" y="1051"/>
                    <a:pt x="806" y="1172"/>
                    <a:pt x="806" y="1172"/>
                  </a:cubicBezTo>
                  <a:cubicBezTo>
                    <a:pt x="806" y="1172"/>
                    <a:pt x="552" y="1301"/>
                    <a:pt x="250" y="1207"/>
                  </a:cubicBezTo>
                  <a:cubicBezTo>
                    <a:pt x="246" y="1205"/>
                    <a:pt x="0" y="1149"/>
                    <a:pt x="0" y="1149"/>
                  </a:cubicBezTo>
                  <a:cubicBezTo>
                    <a:pt x="5" y="1138"/>
                    <a:pt x="50" y="948"/>
                    <a:pt x="55" y="937"/>
                  </a:cubicBezTo>
                  <a:cubicBezTo>
                    <a:pt x="119" y="800"/>
                    <a:pt x="167" y="740"/>
                    <a:pt x="175" y="698"/>
                  </a:cubicBezTo>
                  <a:cubicBezTo>
                    <a:pt x="189" y="620"/>
                    <a:pt x="189" y="538"/>
                    <a:pt x="182" y="462"/>
                  </a:cubicBezTo>
                  <a:cubicBezTo>
                    <a:pt x="164" y="259"/>
                    <a:pt x="109" y="90"/>
                    <a:pt x="109" y="90"/>
                  </a:cubicBezTo>
                  <a:cubicBezTo>
                    <a:pt x="191" y="72"/>
                    <a:pt x="270" y="40"/>
                    <a:pt x="356" y="8"/>
                  </a:cubicBezTo>
                  <a:cubicBezTo>
                    <a:pt x="376" y="32"/>
                    <a:pt x="434" y="57"/>
                    <a:pt x="486" y="56"/>
                  </a:cubicBezTo>
                  <a:cubicBezTo>
                    <a:pt x="546" y="54"/>
                    <a:pt x="565" y="29"/>
                    <a:pt x="562" y="0"/>
                  </a:cubicBezTo>
                  <a:cubicBezTo>
                    <a:pt x="627" y="36"/>
                    <a:pt x="677" y="70"/>
                    <a:pt x="677" y="70"/>
                  </a:cubicBezTo>
                  <a:cubicBezTo>
                    <a:pt x="732" y="164"/>
                    <a:pt x="842" y="256"/>
                    <a:pt x="850" y="401"/>
                  </a:cubicBezTo>
                  <a:cubicBezTo>
                    <a:pt x="852" y="437"/>
                    <a:pt x="764" y="761"/>
                    <a:pt x="764" y="769"/>
                  </a:cubicBezTo>
                  <a:close/>
                </a:path>
              </a:pathLst>
            </a:custGeom>
            <a:solidFill>
              <a:srgbClr val="E7F1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ïşļiḓe">
              <a:extLst>
                <a:ext uri="{FF2B5EF4-FFF2-40B4-BE49-F238E27FC236}">
                  <a16:creationId xmlns:a16="http://schemas.microsoft.com/office/drawing/2014/main" id="{DB71043A-065D-42F8-8249-79A08A288515}"/>
                </a:ext>
              </a:extLst>
            </p:cNvPr>
            <p:cNvSpPr/>
            <p:nvPr/>
          </p:nvSpPr>
          <p:spPr bwMode="auto">
            <a:xfrm>
              <a:off x="2697710" y="3425224"/>
              <a:ext cx="178460" cy="514607"/>
            </a:xfrm>
            <a:custGeom>
              <a:avLst/>
              <a:gdLst>
                <a:gd name="T0" fmla="*/ 199 w 305"/>
                <a:gd name="T1" fmla="*/ 592 h 879"/>
                <a:gd name="T2" fmla="*/ 0 w 305"/>
                <a:gd name="T3" fmla="*/ 879 h 879"/>
                <a:gd name="T4" fmla="*/ 120 w 305"/>
                <a:gd name="T5" fmla="*/ 602 h 879"/>
                <a:gd name="T6" fmla="*/ 127 w 305"/>
                <a:gd name="T7" fmla="*/ 327 h 879"/>
                <a:gd name="T8" fmla="*/ 199 w 305"/>
                <a:gd name="T9" fmla="*/ 205 h 879"/>
                <a:gd name="T10" fmla="*/ 285 w 305"/>
                <a:gd name="T11" fmla="*/ 173 h 879"/>
                <a:gd name="T12" fmla="*/ 199 w 305"/>
                <a:gd name="T13" fmla="*/ 592 h 8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" h="879">
                  <a:moveTo>
                    <a:pt x="199" y="592"/>
                  </a:moveTo>
                  <a:cubicBezTo>
                    <a:pt x="173" y="628"/>
                    <a:pt x="124" y="851"/>
                    <a:pt x="0" y="879"/>
                  </a:cubicBezTo>
                  <a:cubicBezTo>
                    <a:pt x="64" y="720"/>
                    <a:pt x="112" y="651"/>
                    <a:pt x="120" y="602"/>
                  </a:cubicBezTo>
                  <a:cubicBezTo>
                    <a:pt x="134" y="511"/>
                    <a:pt x="134" y="416"/>
                    <a:pt x="127" y="327"/>
                  </a:cubicBezTo>
                  <a:cubicBezTo>
                    <a:pt x="168" y="255"/>
                    <a:pt x="199" y="205"/>
                    <a:pt x="199" y="205"/>
                  </a:cubicBezTo>
                  <a:cubicBezTo>
                    <a:pt x="203" y="193"/>
                    <a:pt x="265" y="0"/>
                    <a:pt x="285" y="173"/>
                  </a:cubicBezTo>
                  <a:cubicBezTo>
                    <a:pt x="305" y="346"/>
                    <a:pt x="228" y="551"/>
                    <a:pt x="199" y="592"/>
                  </a:cubicBezTo>
                  <a:close/>
                </a:path>
              </a:pathLst>
            </a:custGeom>
            <a:solidFill>
              <a:srgbClr val="5F9A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iṣľïḋe">
              <a:extLst>
                <a:ext uri="{FF2B5EF4-FFF2-40B4-BE49-F238E27FC236}">
                  <a16:creationId xmlns:a16="http://schemas.microsoft.com/office/drawing/2014/main" id="{C89C57AD-6901-4990-9BEC-47AC69B4473B}"/>
                </a:ext>
              </a:extLst>
            </p:cNvPr>
            <p:cNvSpPr/>
            <p:nvPr/>
          </p:nvSpPr>
          <p:spPr bwMode="auto">
            <a:xfrm>
              <a:off x="2855397" y="3014482"/>
              <a:ext cx="215285" cy="249277"/>
            </a:xfrm>
            <a:custGeom>
              <a:avLst/>
              <a:gdLst>
                <a:gd name="T0" fmla="*/ 276 w 367"/>
                <a:gd name="T1" fmla="*/ 421 h 425"/>
                <a:gd name="T2" fmla="*/ 31 w 367"/>
                <a:gd name="T3" fmla="*/ 272 h 425"/>
                <a:gd name="T4" fmla="*/ 156 w 367"/>
                <a:gd name="T5" fmla="*/ 9 h 425"/>
                <a:gd name="T6" fmla="*/ 355 w 367"/>
                <a:gd name="T7" fmla="*/ 109 h 425"/>
                <a:gd name="T8" fmla="*/ 276 w 367"/>
                <a:gd name="T9" fmla="*/ 421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7" h="425">
                  <a:moveTo>
                    <a:pt x="276" y="421"/>
                  </a:moveTo>
                  <a:cubicBezTo>
                    <a:pt x="276" y="421"/>
                    <a:pt x="32" y="425"/>
                    <a:pt x="31" y="272"/>
                  </a:cubicBezTo>
                  <a:cubicBezTo>
                    <a:pt x="31" y="120"/>
                    <a:pt x="0" y="18"/>
                    <a:pt x="156" y="9"/>
                  </a:cubicBezTo>
                  <a:cubicBezTo>
                    <a:pt x="312" y="0"/>
                    <a:pt x="342" y="58"/>
                    <a:pt x="355" y="109"/>
                  </a:cubicBezTo>
                  <a:cubicBezTo>
                    <a:pt x="367" y="159"/>
                    <a:pt x="340" y="416"/>
                    <a:pt x="276" y="421"/>
                  </a:cubicBezTo>
                  <a:close/>
                </a:path>
              </a:pathLst>
            </a:custGeom>
            <a:solidFill>
              <a:srgbClr val="FFB2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iSlïḋè">
              <a:extLst>
                <a:ext uri="{FF2B5EF4-FFF2-40B4-BE49-F238E27FC236}">
                  <a16:creationId xmlns:a16="http://schemas.microsoft.com/office/drawing/2014/main" id="{49B5937B-F8E7-4876-9BF6-A9C8703FC211}"/>
                </a:ext>
              </a:extLst>
            </p:cNvPr>
            <p:cNvSpPr/>
            <p:nvPr/>
          </p:nvSpPr>
          <p:spPr bwMode="auto">
            <a:xfrm>
              <a:off x="2826126" y="2970104"/>
              <a:ext cx="266273" cy="183181"/>
            </a:xfrm>
            <a:custGeom>
              <a:avLst/>
              <a:gdLst>
                <a:gd name="T0" fmla="*/ 398 w 454"/>
                <a:gd name="T1" fmla="*/ 101 h 314"/>
                <a:gd name="T2" fmla="*/ 315 w 454"/>
                <a:gd name="T3" fmla="*/ 79 h 314"/>
                <a:gd name="T4" fmla="*/ 95 w 454"/>
                <a:gd name="T5" fmla="*/ 114 h 314"/>
                <a:gd name="T6" fmla="*/ 0 w 454"/>
                <a:gd name="T7" fmla="*/ 286 h 314"/>
                <a:gd name="T8" fmla="*/ 147 w 454"/>
                <a:gd name="T9" fmla="*/ 287 h 314"/>
                <a:gd name="T10" fmla="*/ 308 w 454"/>
                <a:gd name="T11" fmla="*/ 103 h 314"/>
                <a:gd name="T12" fmla="*/ 363 w 454"/>
                <a:gd name="T13" fmla="*/ 175 h 314"/>
                <a:gd name="T14" fmla="*/ 404 w 454"/>
                <a:gd name="T15" fmla="*/ 291 h 314"/>
                <a:gd name="T16" fmla="*/ 398 w 454"/>
                <a:gd name="T17" fmla="*/ 101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4" h="314">
                  <a:moveTo>
                    <a:pt x="398" y="101"/>
                  </a:moveTo>
                  <a:cubicBezTo>
                    <a:pt x="360" y="55"/>
                    <a:pt x="331" y="65"/>
                    <a:pt x="315" y="79"/>
                  </a:cubicBezTo>
                  <a:cubicBezTo>
                    <a:pt x="262" y="0"/>
                    <a:pt x="95" y="114"/>
                    <a:pt x="95" y="114"/>
                  </a:cubicBezTo>
                  <a:cubicBezTo>
                    <a:pt x="79" y="223"/>
                    <a:pt x="0" y="286"/>
                    <a:pt x="0" y="286"/>
                  </a:cubicBezTo>
                  <a:cubicBezTo>
                    <a:pt x="0" y="286"/>
                    <a:pt x="45" y="314"/>
                    <a:pt x="147" y="287"/>
                  </a:cubicBezTo>
                  <a:cubicBezTo>
                    <a:pt x="228" y="266"/>
                    <a:pt x="287" y="151"/>
                    <a:pt x="308" y="103"/>
                  </a:cubicBezTo>
                  <a:cubicBezTo>
                    <a:pt x="323" y="116"/>
                    <a:pt x="354" y="146"/>
                    <a:pt x="363" y="175"/>
                  </a:cubicBezTo>
                  <a:cubicBezTo>
                    <a:pt x="375" y="214"/>
                    <a:pt x="380" y="294"/>
                    <a:pt x="404" y="291"/>
                  </a:cubicBezTo>
                  <a:cubicBezTo>
                    <a:pt x="404" y="291"/>
                    <a:pt x="454" y="170"/>
                    <a:pt x="398" y="101"/>
                  </a:cubicBezTo>
                  <a:close/>
                </a:path>
              </a:pathLst>
            </a:custGeom>
            <a:solidFill>
              <a:srgbClr val="16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ïṡḷîde">
              <a:extLst>
                <a:ext uri="{FF2B5EF4-FFF2-40B4-BE49-F238E27FC236}">
                  <a16:creationId xmlns:a16="http://schemas.microsoft.com/office/drawing/2014/main" id="{03C1D9BE-6C6B-4CA1-B87F-22ED1645D3E7}"/>
                </a:ext>
              </a:extLst>
            </p:cNvPr>
            <p:cNvSpPr/>
            <p:nvPr/>
          </p:nvSpPr>
          <p:spPr bwMode="auto">
            <a:xfrm>
              <a:off x="2818572" y="5279695"/>
              <a:ext cx="96312" cy="112364"/>
            </a:xfrm>
            <a:custGeom>
              <a:avLst/>
              <a:gdLst>
                <a:gd name="T0" fmla="*/ 29 w 165"/>
                <a:gd name="T1" fmla="*/ 0 h 193"/>
                <a:gd name="T2" fmla="*/ 17 w 165"/>
                <a:gd name="T3" fmla="*/ 115 h 193"/>
                <a:gd name="T4" fmla="*/ 74 w 165"/>
                <a:gd name="T5" fmla="*/ 191 h 193"/>
                <a:gd name="T6" fmla="*/ 157 w 165"/>
                <a:gd name="T7" fmla="*/ 140 h 193"/>
                <a:gd name="T8" fmla="*/ 133 w 165"/>
                <a:gd name="T9" fmla="*/ 15 h 193"/>
                <a:gd name="T10" fmla="*/ 29 w 165"/>
                <a:gd name="T11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5" h="193">
                  <a:moveTo>
                    <a:pt x="29" y="0"/>
                  </a:moveTo>
                  <a:cubicBezTo>
                    <a:pt x="29" y="0"/>
                    <a:pt x="37" y="56"/>
                    <a:pt x="17" y="115"/>
                  </a:cubicBezTo>
                  <a:cubicBezTo>
                    <a:pt x="17" y="115"/>
                    <a:pt x="0" y="190"/>
                    <a:pt x="74" y="191"/>
                  </a:cubicBezTo>
                  <a:cubicBezTo>
                    <a:pt x="147" y="193"/>
                    <a:pt x="165" y="186"/>
                    <a:pt x="157" y="140"/>
                  </a:cubicBezTo>
                  <a:cubicBezTo>
                    <a:pt x="149" y="94"/>
                    <a:pt x="133" y="15"/>
                    <a:pt x="133" y="15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FFB2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iSlíḑè">
              <a:extLst>
                <a:ext uri="{FF2B5EF4-FFF2-40B4-BE49-F238E27FC236}">
                  <a16:creationId xmlns:a16="http://schemas.microsoft.com/office/drawing/2014/main" id="{D7434A90-FED2-43BA-90F8-6BD2966138BE}"/>
                </a:ext>
              </a:extLst>
            </p:cNvPr>
            <p:cNvSpPr/>
            <p:nvPr/>
          </p:nvSpPr>
          <p:spPr bwMode="auto">
            <a:xfrm>
              <a:off x="2820460" y="5345791"/>
              <a:ext cx="94423" cy="67041"/>
            </a:xfrm>
            <a:custGeom>
              <a:avLst/>
              <a:gdLst>
                <a:gd name="T0" fmla="*/ 161 w 162"/>
                <a:gd name="T1" fmla="*/ 115 h 115"/>
                <a:gd name="T2" fmla="*/ 161 w 162"/>
                <a:gd name="T3" fmla="*/ 115 h 115"/>
                <a:gd name="T4" fmla="*/ 8 w 162"/>
                <a:gd name="T5" fmla="*/ 115 h 115"/>
                <a:gd name="T6" fmla="*/ 8 w 162"/>
                <a:gd name="T7" fmla="*/ 115 h 115"/>
                <a:gd name="T8" fmla="*/ 14 w 162"/>
                <a:gd name="T9" fmla="*/ 2 h 115"/>
                <a:gd name="T10" fmla="*/ 149 w 162"/>
                <a:gd name="T11" fmla="*/ 0 h 115"/>
                <a:gd name="T12" fmla="*/ 161 w 162"/>
                <a:gd name="T13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115">
                  <a:moveTo>
                    <a:pt x="161" y="115"/>
                  </a:moveTo>
                  <a:cubicBezTo>
                    <a:pt x="161" y="115"/>
                    <a:pt x="161" y="115"/>
                    <a:pt x="161" y="115"/>
                  </a:cubicBezTo>
                  <a:cubicBezTo>
                    <a:pt x="8" y="115"/>
                    <a:pt x="8" y="115"/>
                    <a:pt x="8" y="115"/>
                  </a:cubicBezTo>
                  <a:cubicBezTo>
                    <a:pt x="8" y="115"/>
                    <a:pt x="8" y="115"/>
                    <a:pt x="8" y="115"/>
                  </a:cubicBezTo>
                  <a:cubicBezTo>
                    <a:pt x="0" y="76"/>
                    <a:pt x="14" y="2"/>
                    <a:pt x="14" y="2"/>
                  </a:cubicBezTo>
                  <a:cubicBezTo>
                    <a:pt x="97" y="82"/>
                    <a:pt x="149" y="0"/>
                    <a:pt x="149" y="0"/>
                  </a:cubicBezTo>
                  <a:cubicBezTo>
                    <a:pt x="162" y="35"/>
                    <a:pt x="161" y="115"/>
                    <a:pt x="161" y="115"/>
                  </a:cubicBezTo>
                  <a:close/>
                </a:path>
              </a:pathLst>
            </a:custGeom>
            <a:solidFill>
              <a:srgbClr val="C45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iṧlíḑê">
              <a:extLst>
                <a:ext uri="{FF2B5EF4-FFF2-40B4-BE49-F238E27FC236}">
                  <a16:creationId xmlns:a16="http://schemas.microsoft.com/office/drawing/2014/main" id="{00425F95-63E0-4D85-B703-15B2EF832154}"/>
                </a:ext>
              </a:extLst>
            </p:cNvPr>
            <p:cNvSpPr/>
            <p:nvPr/>
          </p:nvSpPr>
          <p:spPr bwMode="auto">
            <a:xfrm>
              <a:off x="3386999" y="5233427"/>
              <a:ext cx="162408" cy="153910"/>
            </a:xfrm>
            <a:custGeom>
              <a:avLst/>
              <a:gdLst>
                <a:gd name="T0" fmla="*/ 278 w 278"/>
                <a:gd name="T1" fmla="*/ 230 h 263"/>
                <a:gd name="T2" fmla="*/ 100 w 278"/>
                <a:gd name="T3" fmla="*/ 0 h 263"/>
                <a:gd name="T4" fmla="*/ 0 w 278"/>
                <a:gd name="T5" fmla="*/ 51 h 263"/>
                <a:gd name="T6" fmla="*/ 225 w 278"/>
                <a:gd name="T7" fmla="*/ 263 h 263"/>
                <a:gd name="T8" fmla="*/ 278 w 278"/>
                <a:gd name="T9" fmla="*/ 256 h 263"/>
                <a:gd name="T10" fmla="*/ 278 w 278"/>
                <a:gd name="T11" fmla="*/ 23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8" h="263">
                  <a:moveTo>
                    <a:pt x="278" y="230"/>
                  </a:moveTo>
                  <a:cubicBezTo>
                    <a:pt x="278" y="230"/>
                    <a:pt x="142" y="76"/>
                    <a:pt x="10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25" y="263"/>
                    <a:pt x="225" y="263"/>
                    <a:pt x="225" y="263"/>
                  </a:cubicBezTo>
                  <a:cubicBezTo>
                    <a:pt x="278" y="256"/>
                    <a:pt x="278" y="256"/>
                    <a:pt x="278" y="256"/>
                  </a:cubicBezTo>
                  <a:lnTo>
                    <a:pt x="278" y="230"/>
                  </a:lnTo>
                  <a:close/>
                </a:path>
              </a:pathLst>
            </a:custGeom>
            <a:solidFill>
              <a:srgbClr val="FFB2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îṩľíḑê">
              <a:extLst>
                <a:ext uri="{FF2B5EF4-FFF2-40B4-BE49-F238E27FC236}">
                  <a16:creationId xmlns:a16="http://schemas.microsoft.com/office/drawing/2014/main" id="{5D698703-7DB5-4E43-B6CB-BE553396696E}"/>
                </a:ext>
              </a:extLst>
            </p:cNvPr>
            <p:cNvSpPr/>
            <p:nvPr/>
          </p:nvSpPr>
          <p:spPr bwMode="auto">
            <a:xfrm>
              <a:off x="3364338" y="5262699"/>
              <a:ext cx="233226" cy="150133"/>
            </a:xfrm>
            <a:custGeom>
              <a:avLst/>
              <a:gdLst>
                <a:gd name="T0" fmla="*/ 400 w 400"/>
                <a:gd name="T1" fmla="*/ 256 h 256"/>
                <a:gd name="T2" fmla="*/ 212 w 400"/>
                <a:gd name="T3" fmla="*/ 256 h 256"/>
                <a:gd name="T4" fmla="*/ 160 w 400"/>
                <a:gd name="T5" fmla="*/ 171 h 256"/>
                <a:gd name="T6" fmla="*/ 99 w 400"/>
                <a:gd name="T7" fmla="*/ 129 h 256"/>
                <a:gd name="T8" fmla="*/ 99 w 400"/>
                <a:gd name="T9" fmla="*/ 256 h 256"/>
                <a:gd name="T10" fmla="*/ 60 w 400"/>
                <a:gd name="T11" fmla="*/ 256 h 256"/>
                <a:gd name="T12" fmla="*/ 24 w 400"/>
                <a:gd name="T13" fmla="*/ 121 h 256"/>
                <a:gd name="T14" fmla="*/ 34 w 400"/>
                <a:gd name="T15" fmla="*/ 0 h 256"/>
                <a:gd name="T16" fmla="*/ 211 w 400"/>
                <a:gd name="T17" fmla="*/ 129 h 256"/>
                <a:gd name="T18" fmla="*/ 317 w 400"/>
                <a:gd name="T19" fmla="*/ 179 h 256"/>
                <a:gd name="T20" fmla="*/ 318 w 400"/>
                <a:gd name="T21" fmla="*/ 180 h 256"/>
                <a:gd name="T22" fmla="*/ 400 w 400"/>
                <a:gd name="T23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0" h="256">
                  <a:moveTo>
                    <a:pt x="400" y="256"/>
                  </a:moveTo>
                  <a:cubicBezTo>
                    <a:pt x="212" y="256"/>
                    <a:pt x="212" y="256"/>
                    <a:pt x="212" y="256"/>
                  </a:cubicBezTo>
                  <a:cubicBezTo>
                    <a:pt x="195" y="241"/>
                    <a:pt x="179" y="211"/>
                    <a:pt x="160" y="171"/>
                  </a:cubicBezTo>
                  <a:cubicBezTo>
                    <a:pt x="149" y="149"/>
                    <a:pt x="124" y="136"/>
                    <a:pt x="99" y="129"/>
                  </a:cubicBezTo>
                  <a:cubicBezTo>
                    <a:pt x="99" y="256"/>
                    <a:pt x="99" y="256"/>
                    <a:pt x="99" y="256"/>
                  </a:cubicBezTo>
                  <a:cubicBezTo>
                    <a:pt x="60" y="256"/>
                    <a:pt x="60" y="256"/>
                    <a:pt x="60" y="256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0" y="76"/>
                    <a:pt x="18" y="35"/>
                    <a:pt x="34" y="0"/>
                  </a:cubicBezTo>
                  <a:cubicBezTo>
                    <a:pt x="54" y="0"/>
                    <a:pt x="111" y="14"/>
                    <a:pt x="211" y="129"/>
                  </a:cubicBezTo>
                  <a:cubicBezTo>
                    <a:pt x="244" y="167"/>
                    <a:pt x="280" y="180"/>
                    <a:pt x="317" y="179"/>
                  </a:cubicBezTo>
                  <a:cubicBezTo>
                    <a:pt x="317" y="179"/>
                    <a:pt x="318" y="180"/>
                    <a:pt x="318" y="180"/>
                  </a:cubicBezTo>
                  <a:cubicBezTo>
                    <a:pt x="375" y="206"/>
                    <a:pt x="394" y="238"/>
                    <a:pt x="400" y="256"/>
                  </a:cubicBezTo>
                  <a:close/>
                </a:path>
              </a:pathLst>
            </a:custGeom>
            <a:solidFill>
              <a:srgbClr val="C45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íṥľîḓê">
              <a:extLst>
                <a:ext uri="{FF2B5EF4-FFF2-40B4-BE49-F238E27FC236}">
                  <a16:creationId xmlns:a16="http://schemas.microsoft.com/office/drawing/2014/main" id="{87D1C0D9-9429-4938-AAE3-8216F1533037}"/>
                </a:ext>
              </a:extLst>
            </p:cNvPr>
            <p:cNvSpPr/>
            <p:nvPr/>
          </p:nvSpPr>
          <p:spPr bwMode="auto">
            <a:xfrm>
              <a:off x="2994199" y="3303417"/>
              <a:ext cx="612807" cy="951786"/>
            </a:xfrm>
            <a:custGeom>
              <a:avLst/>
              <a:gdLst>
                <a:gd name="T0" fmla="*/ 1023 w 1048"/>
                <a:gd name="T1" fmla="*/ 180 h 1628"/>
                <a:gd name="T2" fmla="*/ 805 w 1048"/>
                <a:gd name="T3" fmla="*/ 296 h 1628"/>
                <a:gd name="T4" fmla="*/ 710 w 1048"/>
                <a:gd name="T5" fmla="*/ 340 h 1628"/>
                <a:gd name="T6" fmla="*/ 644 w 1048"/>
                <a:gd name="T7" fmla="*/ 371 h 1628"/>
                <a:gd name="T8" fmla="*/ 546 w 1048"/>
                <a:gd name="T9" fmla="*/ 350 h 1628"/>
                <a:gd name="T10" fmla="*/ 1 w 1048"/>
                <a:gd name="T11" fmla="*/ 1 h 1628"/>
                <a:gd name="T12" fmla="*/ 0 w 1048"/>
                <a:gd name="T13" fmla="*/ 0 h 1628"/>
                <a:gd name="T14" fmla="*/ 1 w 1048"/>
                <a:gd name="T15" fmla="*/ 1 h 1628"/>
                <a:gd name="T16" fmla="*/ 0 w 1048"/>
                <a:gd name="T17" fmla="*/ 1 h 1628"/>
                <a:gd name="T18" fmla="*/ 2 w 1048"/>
                <a:gd name="T19" fmla="*/ 3 h 1628"/>
                <a:gd name="T20" fmla="*/ 146 w 1048"/>
                <a:gd name="T21" fmla="*/ 421 h 1628"/>
                <a:gd name="T22" fmla="*/ 163 w 1048"/>
                <a:gd name="T23" fmla="*/ 1578 h 1628"/>
                <a:gd name="T24" fmla="*/ 250 w 1048"/>
                <a:gd name="T25" fmla="*/ 1607 h 1628"/>
                <a:gd name="T26" fmla="*/ 371 w 1048"/>
                <a:gd name="T27" fmla="*/ 1566 h 1628"/>
                <a:gd name="T28" fmla="*/ 304 w 1048"/>
                <a:gd name="T29" fmla="*/ 662 h 1628"/>
                <a:gd name="T30" fmla="*/ 294 w 1048"/>
                <a:gd name="T31" fmla="*/ 512 h 1628"/>
                <a:gd name="T32" fmla="*/ 603 w 1048"/>
                <a:gd name="T33" fmla="*/ 636 h 1628"/>
                <a:gd name="T34" fmla="*/ 762 w 1048"/>
                <a:gd name="T35" fmla="*/ 549 h 1628"/>
                <a:gd name="T36" fmla="*/ 896 w 1048"/>
                <a:gd name="T37" fmla="*/ 441 h 1628"/>
                <a:gd name="T38" fmla="*/ 1048 w 1048"/>
                <a:gd name="T39" fmla="*/ 266 h 1628"/>
                <a:gd name="T40" fmla="*/ 1023 w 1048"/>
                <a:gd name="T41" fmla="*/ 180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48" h="1628">
                  <a:moveTo>
                    <a:pt x="1023" y="180"/>
                  </a:moveTo>
                  <a:cubicBezTo>
                    <a:pt x="1023" y="180"/>
                    <a:pt x="862" y="270"/>
                    <a:pt x="805" y="296"/>
                  </a:cubicBezTo>
                  <a:cubicBezTo>
                    <a:pt x="784" y="305"/>
                    <a:pt x="747" y="323"/>
                    <a:pt x="710" y="340"/>
                  </a:cubicBezTo>
                  <a:cubicBezTo>
                    <a:pt x="687" y="351"/>
                    <a:pt x="664" y="362"/>
                    <a:pt x="644" y="371"/>
                  </a:cubicBezTo>
                  <a:cubicBezTo>
                    <a:pt x="610" y="387"/>
                    <a:pt x="570" y="378"/>
                    <a:pt x="546" y="350"/>
                  </a:cubicBezTo>
                  <a:cubicBezTo>
                    <a:pt x="459" y="248"/>
                    <a:pt x="234" y="28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5" y="36"/>
                    <a:pt x="142" y="354"/>
                    <a:pt x="146" y="421"/>
                  </a:cubicBezTo>
                  <a:cubicBezTo>
                    <a:pt x="150" y="492"/>
                    <a:pt x="163" y="1578"/>
                    <a:pt x="163" y="1578"/>
                  </a:cubicBezTo>
                  <a:cubicBezTo>
                    <a:pt x="163" y="1578"/>
                    <a:pt x="154" y="1628"/>
                    <a:pt x="250" y="1607"/>
                  </a:cubicBezTo>
                  <a:cubicBezTo>
                    <a:pt x="346" y="1587"/>
                    <a:pt x="371" y="1566"/>
                    <a:pt x="371" y="1566"/>
                  </a:cubicBezTo>
                  <a:cubicBezTo>
                    <a:pt x="371" y="1566"/>
                    <a:pt x="279" y="896"/>
                    <a:pt x="304" y="662"/>
                  </a:cubicBezTo>
                  <a:cubicBezTo>
                    <a:pt x="309" y="617"/>
                    <a:pt x="305" y="565"/>
                    <a:pt x="294" y="512"/>
                  </a:cubicBezTo>
                  <a:cubicBezTo>
                    <a:pt x="436" y="598"/>
                    <a:pt x="603" y="636"/>
                    <a:pt x="603" y="636"/>
                  </a:cubicBezTo>
                  <a:cubicBezTo>
                    <a:pt x="603" y="636"/>
                    <a:pt x="665" y="609"/>
                    <a:pt x="762" y="549"/>
                  </a:cubicBezTo>
                  <a:cubicBezTo>
                    <a:pt x="802" y="524"/>
                    <a:pt x="849" y="484"/>
                    <a:pt x="896" y="441"/>
                  </a:cubicBezTo>
                  <a:cubicBezTo>
                    <a:pt x="952" y="390"/>
                    <a:pt x="1048" y="266"/>
                    <a:pt x="1048" y="266"/>
                  </a:cubicBezTo>
                  <a:lnTo>
                    <a:pt x="1023" y="180"/>
                  </a:lnTo>
                  <a:close/>
                </a:path>
              </a:pathLst>
            </a:custGeom>
            <a:solidFill>
              <a:srgbClr val="E37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ï$1îḓe">
              <a:extLst>
                <a:ext uri="{FF2B5EF4-FFF2-40B4-BE49-F238E27FC236}">
                  <a16:creationId xmlns:a16="http://schemas.microsoft.com/office/drawing/2014/main" id="{93203E61-D075-4437-B378-BD7D1F611625}"/>
                </a:ext>
              </a:extLst>
            </p:cNvPr>
            <p:cNvSpPr/>
            <p:nvPr/>
          </p:nvSpPr>
          <p:spPr bwMode="auto">
            <a:xfrm>
              <a:off x="2869560" y="4201382"/>
              <a:ext cx="500443" cy="991443"/>
            </a:xfrm>
            <a:custGeom>
              <a:avLst/>
              <a:gdLst>
                <a:gd name="T0" fmla="*/ 856 w 856"/>
                <a:gd name="T1" fmla="*/ 1693 h 1696"/>
                <a:gd name="T2" fmla="*/ 750 w 856"/>
                <a:gd name="T3" fmla="*/ 1696 h 1696"/>
                <a:gd name="T4" fmla="*/ 368 w 856"/>
                <a:gd name="T5" fmla="*/ 986 h 1696"/>
                <a:gd name="T6" fmla="*/ 358 w 856"/>
                <a:gd name="T7" fmla="*/ 955 h 1696"/>
                <a:gd name="T8" fmla="*/ 45 w 856"/>
                <a:gd name="T9" fmla="*/ 212 h 1696"/>
                <a:gd name="T10" fmla="*/ 9 w 856"/>
                <a:gd name="T11" fmla="*/ 99 h 1696"/>
                <a:gd name="T12" fmla="*/ 0 w 856"/>
                <a:gd name="T13" fmla="*/ 66 h 1696"/>
                <a:gd name="T14" fmla="*/ 87 w 856"/>
                <a:gd name="T15" fmla="*/ 0 h 1696"/>
                <a:gd name="T16" fmla="*/ 430 w 856"/>
                <a:gd name="T17" fmla="*/ 824 h 1696"/>
                <a:gd name="T18" fmla="*/ 856 w 856"/>
                <a:gd name="T19" fmla="*/ 1693 h 1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6" h="1696">
                  <a:moveTo>
                    <a:pt x="856" y="1693"/>
                  </a:moveTo>
                  <a:cubicBezTo>
                    <a:pt x="750" y="1696"/>
                    <a:pt x="750" y="1696"/>
                    <a:pt x="750" y="1696"/>
                  </a:cubicBezTo>
                  <a:cubicBezTo>
                    <a:pt x="750" y="1696"/>
                    <a:pt x="505" y="1423"/>
                    <a:pt x="368" y="986"/>
                  </a:cubicBezTo>
                  <a:cubicBezTo>
                    <a:pt x="365" y="976"/>
                    <a:pt x="361" y="966"/>
                    <a:pt x="358" y="955"/>
                  </a:cubicBezTo>
                  <a:cubicBezTo>
                    <a:pt x="283" y="736"/>
                    <a:pt x="127" y="461"/>
                    <a:pt x="45" y="212"/>
                  </a:cubicBezTo>
                  <a:cubicBezTo>
                    <a:pt x="32" y="172"/>
                    <a:pt x="20" y="135"/>
                    <a:pt x="9" y="99"/>
                  </a:cubicBezTo>
                  <a:cubicBezTo>
                    <a:pt x="6" y="88"/>
                    <a:pt x="3" y="77"/>
                    <a:pt x="0" y="66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0"/>
                    <a:pt x="349" y="424"/>
                    <a:pt x="430" y="824"/>
                  </a:cubicBezTo>
                  <a:cubicBezTo>
                    <a:pt x="501" y="1171"/>
                    <a:pt x="783" y="1589"/>
                    <a:pt x="856" y="1693"/>
                  </a:cubicBezTo>
                  <a:close/>
                </a:path>
              </a:pathLst>
            </a:custGeom>
            <a:solidFill>
              <a:srgbClr val="5F9A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íśḷídé">
              <a:extLst>
                <a:ext uri="{FF2B5EF4-FFF2-40B4-BE49-F238E27FC236}">
                  <a16:creationId xmlns:a16="http://schemas.microsoft.com/office/drawing/2014/main" id="{F76D233C-7B6D-41CA-82AD-27AEBD2D9238}"/>
                </a:ext>
              </a:extLst>
            </p:cNvPr>
            <p:cNvSpPr/>
            <p:nvPr/>
          </p:nvSpPr>
          <p:spPr bwMode="auto">
            <a:xfrm>
              <a:off x="2659941" y="4135286"/>
              <a:ext cx="300266" cy="1052819"/>
            </a:xfrm>
            <a:custGeom>
              <a:avLst/>
              <a:gdLst>
                <a:gd name="T0" fmla="*/ 454 w 512"/>
                <a:gd name="T1" fmla="*/ 974 h 1800"/>
                <a:gd name="T2" fmla="*/ 420 w 512"/>
                <a:gd name="T3" fmla="*/ 1800 h 1800"/>
                <a:gd name="T4" fmla="*/ 326 w 512"/>
                <a:gd name="T5" fmla="*/ 1800 h 1800"/>
                <a:gd name="T6" fmla="*/ 249 w 512"/>
                <a:gd name="T7" fmla="*/ 1799 h 1800"/>
                <a:gd name="T8" fmla="*/ 107 w 512"/>
                <a:gd name="T9" fmla="*/ 983 h 1800"/>
                <a:gd name="T10" fmla="*/ 38 w 512"/>
                <a:gd name="T11" fmla="*/ 494 h 1800"/>
                <a:gd name="T12" fmla="*/ 2 w 512"/>
                <a:gd name="T13" fmla="*/ 139 h 1800"/>
                <a:gd name="T14" fmla="*/ 0 w 512"/>
                <a:gd name="T15" fmla="*/ 93 h 1800"/>
                <a:gd name="T16" fmla="*/ 0 w 512"/>
                <a:gd name="T17" fmla="*/ 50 h 1800"/>
                <a:gd name="T18" fmla="*/ 512 w 512"/>
                <a:gd name="T19" fmla="*/ 0 h 1800"/>
                <a:gd name="T20" fmla="*/ 454 w 512"/>
                <a:gd name="T21" fmla="*/ 974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2" h="1800">
                  <a:moveTo>
                    <a:pt x="454" y="974"/>
                  </a:moveTo>
                  <a:cubicBezTo>
                    <a:pt x="455" y="1169"/>
                    <a:pt x="446" y="1615"/>
                    <a:pt x="420" y="1800"/>
                  </a:cubicBezTo>
                  <a:cubicBezTo>
                    <a:pt x="326" y="1800"/>
                    <a:pt x="326" y="1800"/>
                    <a:pt x="326" y="1800"/>
                  </a:cubicBezTo>
                  <a:cubicBezTo>
                    <a:pt x="275" y="1800"/>
                    <a:pt x="249" y="1799"/>
                    <a:pt x="249" y="1799"/>
                  </a:cubicBezTo>
                  <a:cubicBezTo>
                    <a:pt x="185" y="1478"/>
                    <a:pt x="140" y="1212"/>
                    <a:pt x="107" y="983"/>
                  </a:cubicBezTo>
                  <a:cubicBezTo>
                    <a:pt x="80" y="794"/>
                    <a:pt x="56" y="633"/>
                    <a:pt x="38" y="494"/>
                  </a:cubicBezTo>
                  <a:cubicBezTo>
                    <a:pt x="19" y="354"/>
                    <a:pt x="6" y="237"/>
                    <a:pt x="2" y="139"/>
                  </a:cubicBezTo>
                  <a:cubicBezTo>
                    <a:pt x="1" y="123"/>
                    <a:pt x="0" y="108"/>
                    <a:pt x="0" y="93"/>
                  </a:cubicBezTo>
                  <a:cubicBezTo>
                    <a:pt x="0" y="78"/>
                    <a:pt x="0" y="64"/>
                    <a:pt x="0" y="50"/>
                  </a:cubicBezTo>
                  <a:cubicBezTo>
                    <a:pt x="512" y="0"/>
                    <a:pt x="512" y="0"/>
                    <a:pt x="512" y="0"/>
                  </a:cubicBezTo>
                  <a:cubicBezTo>
                    <a:pt x="506" y="341"/>
                    <a:pt x="453" y="861"/>
                    <a:pt x="454" y="974"/>
                  </a:cubicBezTo>
                  <a:close/>
                </a:path>
              </a:pathLst>
            </a:custGeom>
            <a:solidFill>
              <a:srgbClr val="80BD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ïŝ1iďé">
              <a:extLst>
                <a:ext uri="{FF2B5EF4-FFF2-40B4-BE49-F238E27FC236}">
                  <a16:creationId xmlns:a16="http://schemas.microsoft.com/office/drawing/2014/main" id="{AB510BBB-EC79-46BA-8DD6-67A601AE8FE3}"/>
                </a:ext>
              </a:extLst>
            </p:cNvPr>
            <p:cNvSpPr/>
            <p:nvPr/>
          </p:nvSpPr>
          <p:spPr bwMode="auto">
            <a:xfrm>
              <a:off x="2661829" y="4216490"/>
              <a:ext cx="188846" cy="971615"/>
            </a:xfrm>
            <a:custGeom>
              <a:avLst/>
              <a:gdLst>
                <a:gd name="T0" fmla="*/ 324 w 324"/>
                <a:gd name="T1" fmla="*/ 1661 h 1661"/>
                <a:gd name="T2" fmla="*/ 247 w 324"/>
                <a:gd name="T3" fmla="*/ 1660 h 1661"/>
                <a:gd name="T4" fmla="*/ 105 w 324"/>
                <a:gd name="T5" fmla="*/ 844 h 1661"/>
                <a:gd name="T6" fmla="*/ 36 w 324"/>
                <a:gd name="T7" fmla="*/ 355 h 1661"/>
                <a:gd name="T8" fmla="*/ 0 w 324"/>
                <a:gd name="T9" fmla="*/ 0 h 1661"/>
                <a:gd name="T10" fmla="*/ 188 w 324"/>
                <a:gd name="T11" fmla="*/ 110 h 1661"/>
                <a:gd name="T12" fmla="*/ 113 w 324"/>
                <a:gd name="T13" fmla="*/ 473 h 1661"/>
                <a:gd name="T14" fmla="*/ 324 w 324"/>
                <a:gd name="T15" fmla="*/ 1661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4" h="1661">
                  <a:moveTo>
                    <a:pt x="324" y="1661"/>
                  </a:moveTo>
                  <a:cubicBezTo>
                    <a:pt x="273" y="1661"/>
                    <a:pt x="247" y="1660"/>
                    <a:pt x="247" y="1660"/>
                  </a:cubicBezTo>
                  <a:cubicBezTo>
                    <a:pt x="183" y="1339"/>
                    <a:pt x="138" y="1073"/>
                    <a:pt x="105" y="844"/>
                  </a:cubicBezTo>
                  <a:cubicBezTo>
                    <a:pt x="78" y="655"/>
                    <a:pt x="54" y="494"/>
                    <a:pt x="36" y="355"/>
                  </a:cubicBezTo>
                  <a:cubicBezTo>
                    <a:pt x="17" y="215"/>
                    <a:pt x="4" y="98"/>
                    <a:pt x="0" y="0"/>
                  </a:cubicBezTo>
                  <a:cubicBezTo>
                    <a:pt x="188" y="110"/>
                    <a:pt x="188" y="110"/>
                    <a:pt x="188" y="110"/>
                  </a:cubicBezTo>
                  <a:cubicBezTo>
                    <a:pt x="188" y="110"/>
                    <a:pt x="68" y="153"/>
                    <a:pt x="113" y="473"/>
                  </a:cubicBezTo>
                  <a:cubicBezTo>
                    <a:pt x="159" y="794"/>
                    <a:pt x="261" y="1616"/>
                    <a:pt x="324" y="1661"/>
                  </a:cubicBezTo>
                  <a:close/>
                </a:path>
              </a:pathLst>
            </a:custGeom>
            <a:solidFill>
              <a:srgbClr val="5F9A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îṥļíḋê">
              <a:extLst>
                <a:ext uri="{FF2B5EF4-FFF2-40B4-BE49-F238E27FC236}">
                  <a16:creationId xmlns:a16="http://schemas.microsoft.com/office/drawing/2014/main" id="{25FCE173-AA48-40E3-B064-9EC51DD57948}"/>
                </a:ext>
              </a:extLst>
            </p:cNvPr>
            <p:cNvSpPr/>
            <p:nvPr/>
          </p:nvSpPr>
          <p:spPr bwMode="auto">
            <a:xfrm>
              <a:off x="2593845" y="3308139"/>
              <a:ext cx="378637" cy="982001"/>
            </a:xfrm>
            <a:custGeom>
              <a:avLst/>
              <a:gdLst>
                <a:gd name="T0" fmla="*/ 464 w 647"/>
                <a:gd name="T1" fmla="*/ 1549 h 1680"/>
                <a:gd name="T2" fmla="*/ 303 w 647"/>
                <a:gd name="T3" fmla="*/ 1663 h 1680"/>
                <a:gd name="T4" fmla="*/ 0 w 647"/>
                <a:gd name="T5" fmla="*/ 1572 h 1680"/>
                <a:gd name="T6" fmla="*/ 120 w 647"/>
                <a:gd name="T7" fmla="*/ 1181 h 1680"/>
                <a:gd name="T8" fmla="*/ 347 w 647"/>
                <a:gd name="T9" fmla="*/ 349 h 1680"/>
                <a:gd name="T10" fmla="*/ 372 w 647"/>
                <a:gd name="T11" fmla="*/ 201 h 1680"/>
                <a:gd name="T12" fmla="*/ 478 w 647"/>
                <a:gd name="T13" fmla="*/ 0 h 1680"/>
                <a:gd name="T14" fmla="*/ 638 w 647"/>
                <a:gd name="T15" fmla="*/ 434 h 1680"/>
                <a:gd name="T16" fmla="*/ 464 w 647"/>
                <a:gd name="T17" fmla="*/ 1549 h 1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7" h="1680">
                  <a:moveTo>
                    <a:pt x="464" y="1549"/>
                  </a:moveTo>
                  <a:cubicBezTo>
                    <a:pt x="464" y="1549"/>
                    <a:pt x="428" y="1680"/>
                    <a:pt x="303" y="1663"/>
                  </a:cubicBezTo>
                  <a:cubicBezTo>
                    <a:pt x="178" y="1647"/>
                    <a:pt x="0" y="1572"/>
                    <a:pt x="0" y="1572"/>
                  </a:cubicBezTo>
                  <a:cubicBezTo>
                    <a:pt x="0" y="1572"/>
                    <a:pt x="54" y="1403"/>
                    <a:pt x="120" y="1181"/>
                  </a:cubicBezTo>
                  <a:cubicBezTo>
                    <a:pt x="200" y="913"/>
                    <a:pt x="300" y="568"/>
                    <a:pt x="347" y="349"/>
                  </a:cubicBezTo>
                  <a:cubicBezTo>
                    <a:pt x="360" y="288"/>
                    <a:pt x="369" y="237"/>
                    <a:pt x="372" y="201"/>
                  </a:cubicBezTo>
                  <a:cubicBezTo>
                    <a:pt x="478" y="0"/>
                    <a:pt x="478" y="0"/>
                    <a:pt x="478" y="0"/>
                  </a:cubicBezTo>
                  <a:cubicBezTo>
                    <a:pt x="478" y="0"/>
                    <a:pt x="630" y="346"/>
                    <a:pt x="638" y="434"/>
                  </a:cubicBezTo>
                  <a:cubicBezTo>
                    <a:pt x="647" y="521"/>
                    <a:pt x="464" y="1549"/>
                    <a:pt x="464" y="1549"/>
                  </a:cubicBezTo>
                  <a:close/>
                </a:path>
              </a:pathLst>
            </a:custGeom>
            <a:solidFill>
              <a:srgbClr val="E37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ïṡḷïdé">
              <a:extLst>
                <a:ext uri="{FF2B5EF4-FFF2-40B4-BE49-F238E27FC236}">
                  <a16:creationId xmlns:a16="http://schemas.microsoft.com/office/drawing/2014/main" id="{C8A0CCBB-F66C-4331-8844-5B12EFA9CB08}"/>
                </a:ext>
              </a:extLst>
            </p:cNvPr>
            <p:cNvSpPr/>
            <p:nvPr/>
          </p:nvSpPr>
          <p:spPr bwMode="auto">
            <a:xfrm>
              <a:off x="2863895" y="3614070"/>
              <a:ext cx="312541" cy="192623"/>
            </a:xfrm>
            <a:custGeom>
              <a:avLst/>
              <a:gdLst>
                <a:gd name="T0" fmla="*/ 449 w 535"/>
                <a:gd name="T1" fmla="*/ 8 h 329"/>
                <a:gd name="T2" fmla="*/ 358 w 535"/>
                <a:gd name="T3" fmla="*/ 91 h 329"/>
                <a:gd name="T4" fmla="*/ 332 w 535"/>
                <a:gd name="T5" fmla="*/ 154 h 329"/>
                <a:gd name="T6" fmla="*/ 10 w 535"/>
                <a:gd name="T7" fmla="*/ 172 h 329"/>
                <a:gd name="T8" fmla="*/ 0 w 535"/>
                <a:gd name="T9" fmla="*/ 329 h 329"/>
                <a:gd name="T10" fmla="*/ 358 w 535"/>
                <a:gd name="T11" fmla="*/ 245 h 329"/>
                <a:gd name="T12" fmla="*/ 399 w 535"/>
                <a:gd name="T13" fmla="*/ 222 h 329"/>
                <a:gd name="T14" fmla="*/ 534 w 535"/>
                <a:gd name="T15" fmla="*/ 17 h 329"/>
                <a:gd name="T16" fmla="*/ 449 w 535"/>
                <a:gd name="T17" fmla="*/ 8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5" h="329">
                  <a:moveTo>
                    <a:pt x="449" y="8"/>
                  </a:moveTo>
                  <a:cubicBezTo>
                    <a:pt x="389" y="16"/>
                    <a:pt x="365" y="48"/>
                    <a:pt x="358" y="91"/>
                  </a:cubicBezTo>
                  <a:cubicBezTo>
                    <a:pt x="354" y="115"/>
                    <a:pt x="342" y="138"/>
                    <a:pt x="332" y="154"/>
                  </a:cubicBezTo>
                  <a:cubicBezTo>
                    <a:pt x="272" y="157"/>
                    <a:pt x="129" y="165"/>
                    <a:pt x="10" y="17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98" y="317"/>
                    <a:pt x="219" y="292"/>
                    <a:pt x="358" y="245"/>
                  </a:cubicBezTo>
                  <a:cubicBezTo>
                    <a:pt x="369" y="243"/>
                    <a:pt x="382" y="236"/>
                    <a:pt x="399" y="222"/>
                  </a:cubicBezTo>
                  <a:cubicBezTo>
                    <a:pt x="485" y="152"/>
                    <a:pt x="534" y="34"/>
                    <a:pt x="534" y="17"/>
                  </a:cubicBezTo>
                  <a:cubicBezTo>
                    <a:pt x="535" y="0"/>
                    <a:pt x="509" y="1"/>
                    <a:pt x="449" y="8"/>
                  </a:cubicBezTo>
                  <a:close/>
                </a:path>
              </a:pathLst>
            </a:custGeom>
            <a:solidFill>
              <a:srgbClr val="FFB2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ïṡlíḍè">
              <a:extLst>
                <a:ext uri="{FF2B5EF4-FFF2-40B4-BE49-F238E27FC236}">
                  <a16:creationId xmlns:a16="http://schemas.microsoft.com/office/drawing/2014/main" id="{2B002EA2-963E-471F-B555-A3839694B8A4}"/>
                </a:ext>
              </a:extLst>
            </p:cNvPr>
            <p:cNvSpPr/>
            <p:nvPr/>
          </p:nvSpPr>
          <p:spPr bwMode="auto">
            <a:xfrm>
              <a:off x="2664662" y="3512093"/>
              <a:ext cx="199233" cy="486280"/>
            </a:xfrm>
            <a:custGeom>
              <a:avLst/>
              <a:gdLst>
                <a:gd name="T0" fmla="*/ 338 w 341"/>
                <a:gd name="T1" fmla="*/ 268 h 832"/>
                <a:gd name="T2" fmla="*/ 2 w 341"/>
                <a:gd name="T3" fmla="*/ 831 h 832"/>
                <a:gd name="T4" fmla="*/ 0 w 341"/>
                <a:gd name="T5" fmla="*/ 832 h 832"/>
                <a:gd name="T6" fmla="*/ 227 w 341"/>
                <a:gd name="T7" fmla="*/ 0 h 832"/>
                <a:gd name="T8" fmla="*/ 338 w 341"/>
                <a:gd name="T9" fmla="*/ 268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1" h="832">
                  <a:moveTo>
                    <a:pt x="338" y="268"/>
                  </a:moveTo>
                  <a:cubicBezTo>
                    <a:pt x="333" y="410"/>
                    <a:pt x="299" y="684"/>
                    <a:pt x="2" y="831"/>
                  </a:cubicBezTo>
                  <a:cubicBezTo>
                    <a:pt x="2" y="832"/>
                    <a:pt x="1" y="832"/>
                    <a:pt x="0" y="832"/>
                  </a:cubicBezTo>
                  <a:cubicBezTo>
                    <a:pt x="80" y="564"/>
                    <a:pt x="180" y="219"/>
                    <a:pt x="227" y="0"/>
                  </a:cubicBezTo>
                  <a:cubicBezTo>
                    <a:pt x="281" y="82"/>
                    <a:pt x="341" y="190"/>
                    <a:pt x="338" y="268"/>
                  </a:cubicBezTo>
                  <a:close/>
                </a:path>
              </a:pathLst>
            </a:custGeom>
            <a:solidFill>
              <a:srgbClr val="C454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iṥ1idè">
              <a:extLst>
                <a:ext uri="{FF2B5EF4-FFF2-40B4-BE49-F238E27FC236}">
                  <a16:creationId xmlns:a16="http://schemas.microsoft.com/office/drawing/2014/main" id="{BEE5436F-4E52-49BA-9A20-AA10A9A40D9A}"/>
                </a:ext>
              </a:extLst>
            </p:cNvPr>
            <p:cNvSpPr/>
            <p:nvPr/>
          </p:nvSpPr>
          <p:spPr bwMode="auto">
            <a:xfrm>
              <a:off x="2642000" y="3308139"/>
              <a:ext cx="258719" cy="529714"/>
            </a:xfrm>
            <a:custGeom>
              <a:avLst/>
              <a:gdLst>
                <a:gd name="T0" fmla="*/ 396 w 442"/>
                <a:gd name="T1" fmla="*/ 0 h 906"/>
                <a:gd name="T2" fmla="*/ 81 w 442"/>
                <a:gd name="T3" fmla="*/ 154 h 906"/>
                <a:gd name="T4" fmla="*/ 78 w 442"/>
                <a:gd name="T5" fmla="*/ 875 h 906"/>
                <a:gd name="T6" fmla="*/ 374 w 442"/>
                <a:gd name="T7" fmla="*/ 870 h 906"/>
                <a:gd name="T8" fmla="*/ 381 w 442"/>
                <a:gd name="T9" fmla="*/ 869 h 906"/>
                <a:gd name="T10" fmla="*/ 387 w 442"/>
                <a:gd name="T11" fmla="*/ 692 h 906"/>
                <a:gd name="T12" fmla="*/ 245 w 442"/>
                <a:gd name="T13" fmla="*/ 648 h 906"/>
                <a:gd name="T14" fmla="*/ 396 w 442"/>
                <a:gd name="T15" fmla="*/ 0 h 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2" h="906">
                  <a:moveTo>
                    <a:pt x="396" y="0"/>
                  </a:moveTo>
                  <a:cubicBezTo>
                    <a:pt x="396" y="0"/>
                    <a:pt x="142" y="18"/>
                    <a:pt x="81" y="154"/>
                  </a:cubicBezTo>
                  <a:cubicBezTo>
                    <a:pt x="20" y="290"/>
                    <a:pt x="0" y="742"/>
                    <a:pt x="78" y="875"/>
                  </a:cubicBezTo>
                  <a:cubicBezTo>
                    <a:pt x="78" y="875"/>
                    <a:pt x="185" y="906"/>
                    <a:pt x="374" y="870"/>
                  </a:cubicBezTo>
                  <a:cubicBezTo>
                    <a:pt x="377" y="870"/>
                    <a:pt x="379" y="869"/>
                    <a:pt x="381" y="869"/>
                  </a:cubicBezTo>
                  <a:cubicBezTo>
                    <a:pt x="381" y="869"/>
                    <a:pt x="442" y="721"/>
                    <a:pt x="387" y="692"/>
                  </a:cubicBezTo>
                  <a:cubicBezTo>
                    <a:pt x="387" y="692"/>
                    <a:pt x="228" y="700"/>
                    <a:pt x="245" y="648"/>
                  </a:cubicBezTo>
                  <a:cubicBezTo>
                    <a:pt x="261" y="595"/>
                    <a:pt x="396" y="0"/>
                    <a:pt x="396" y="0"/>
                  </a:cubicBezTo>
                  <a:close/>
                </a:path>
              </a:pathLst>
            </a:custGeom>
            <a:solidFill>
              <a:srgbClr val="E379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isľïḍê">
              <a:extLst>
                <a:ext uri="{FF2B5EF4-FFF2-40B4-BE49-F238E27FC236}">
                  <a16:creationId xmlns:a16="http://schemas.microsoft.com/office/drawing/2014/main" id="{A42BE9B5-8E2A-40B8-9D1D-AB8B3748016B}"/>
                </a:ext>
              </a:extLst>
            </p:cNvPr>
            <p:cNvSpPr/>
            <p:nvPr/>
          </p:nvSpPr>
          <p:spPr bwMode="auto">
            <a:xfrm>
              <a:off x="3592842" y="3335521"/>
              <a:ext cx="135969" cy="126527"/>
            </a:xfrm>
            <a:custGeom>
              <a:avLst/>
              <a:gdLst>
                <a:gd name="T0" fmla="*/ 171 w 232"/>
                <a:gd name="T1" fmla="*/ 18 h 216"/>
                <a:gd name="T2" fmla="*/ 0 w 232"/>
                <a:gd name="T3" fmla="*/ 124 h 216"/>
                <a:gd name="T4" fmla="*/ 25 w 232"/>
                <a:gd name="T5" fmla="*/ 210 h 216"/>
                <a:gd name="T6" fmla="*/ 138 w 232"/>
                <a:gd name="T7" fmla="*/ 156 h 216"/>
                <a:gd name="T8" fmla="*/ 203 w 232"/>
                <a:gd name="T9" fmla="*/ 90 h 216"/>
                <a:gd name="T10" fmla="*/ 171 w 232"/>
                <a:gd name="T11" fmla="*/ 1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216">
                  <a:moveTo>
                    <a:pt x="171" y="18"/>
                  </a:moveTo>
                  <a:cubicBezTo>
                    <a:pt x="34" y="0"/>
                    <a:pt x="0" y="124"/>
                    <a:pt x="0" y="124"/>
                  </a:cubicBezTo>
                  <a:cubicBezTo>
                    <a:pt x="25" y="210"/>
                    <a:pt x="25" y="210"/>
                    <a:pt x="25" y="210"/>
                  </a:cubicBezTo>
                  <a:cubicBezTo>
                    <a:pt x="67" y="216"/>
                    <a:pt x="104" y="205"/>
                    <a:pt x="138" y="156"/>
                  </a:cubicBezTo>
                  <a:cubicBezTo>
                    <a:pt x="172" y="107"/>
                    <a:pt x="181" y="126"/>
                    <a:pt x="203" y="90"/>
                  </a:cubicBezTo>
                  <a:cubicBezTo>
                    <a:pt x="232" y="41"/>
                    <a:pt x="187" y="23"/>
                    <a:pt x="171" y="18"/>
                  </a:cubicBezTo>
                  <a:close/>
                </a:path>
              </a:pathLst>
            </a:custGeom>
            <a:solidFill>
              <a:srgbClr val="FFB2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ïṡḷïďe">
              <a:extLst>
                <a:ext uri="{FF2B5EF4-FFF2-40B4-BE49-F238E27FC236}">
                  <a16:creationId xmlns:a16="http://schemas.microsoft.com/office/drawing/2014/main" id="{12701515-5149-4251-BA49-443CDC6F5E88}"/>
                </a:ext>
              </a:extLst>
            </p:cNvPr>
            <p:cNvSpPr/>
            <p:nvPr/>
          </p:nvSpPr>
          <p:spPr bwMode="auto">
            <a:xfrm>
              <a:off x="3409661" y="3408227"/>
              <a:ext cx="197345" cy="216229"/>
            </a:xfrm>
            <a:custGeom>
              <a:avLst/>
              <a:gdLst>
                <a:gd name="T0" fmla="*/ 95 w 338"/>
                <a:gd name="T1" fmla="*/ 116 h 369"/>
                <a:gd name="T2" fmla="*/ 0 w 338"/>
                <a:gd name="T3" fmla="*/ 160 h 369"/>
                <a:gd name="T4" fmla="*/ 52 w 338"/>
                <a:gd name="T5" fmla="*/ 369 h 369"/>
                <a:gd name="T6" fmla="*/ 190 w 338"/>
                <a:gd name="T7" fmla="*/ 258 h 369"/>
                <a:gd name="T8" fmla="*/ 338 w 338"/>
                <a:gd name="T9" fmla="*/ 86 h 369"/>
                <a:gd name="T10" fmla="*/ 313 w 338"/>
                <a:gd name="T11" fmla="*/ 0 h 369"/>
                <a:gd name="T12" fmla="*/ 95 w 338"/>
                <a:gd name="T13" fmla="*/ 116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8" h="369">
                  <a:moveTo>
                    <a:pt x="95" y="116"/>
                  </a:moveTo>
                  <a:cubicBezTo>
                    <a:pt x="74" y="125"/>
                    <a:pt x="37" y="143"/>
                    <a:pt x="0" y="160"/>
                  </a:cubicBezTo>
                  <a:cubicBezTo>
                    <a:pt x="20" y="196"/>
                    <a:pt x="45" y="261"/>
                    <a:pt x="52" y="369"/>
                  </a:cubicBezTo>
                  <a:cubicBezTo>
                    <a:pt x="92" y="344"/>
                    <a:pt x="145" y="302"/>
                    <a:pt x="190" y="258"/>
                  </a:cubicBezTo>
                  <a:cubicBezTo>
                    <a:pt x="262" y="187"/>
                    <a:pt x="338" y="86"/>
                    <a:pt x="338" y="86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0"/>
                    <a:pt x="152" y="90"/>
                    <a:pt x="95" y="116"/>
                  </a:cubicBezTo>
                  <a:close/>
                </a:path>
              </a:pathLst>
            </a:custGeom>
            <a:solidFill>
              <a:srgbClr val="FFB2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íŝ1iḓè">
              <a:extLst>
                <a:ext uri="{FF2B5EF4-FFF2-40B4-BE49-F238E27FC236}">
                  <a16:creationId xmlns:a16="http://schemas.microsoft.com/office/drawing/2014/main" id="{2F7EFEF5-7C95-4A0E-B300-245253C4442D}"/>
                </a:ext>
              </a:extLst>
            </p:cNvPr>
            <p:cNvSpPr/>
            <p:nvPr/>
          </p:nvSpPr>
          <p:spPr bwMode="auto">
            <a:xfrm>
              <a:off x="7492519" y="4048417"/>
              <a:ext cx="240779" cy="84981"/>
            </a:xfrm>
            <a:custGeom>
              <a:avLst/>
              <a:gdLst>
                <a:gd name="T0" fmla="*/ 362 w 411"/>
                <a:gd name="T1" fmla="*/ 12 h 146"/>
                <a:gd name="T2" fmla="*/ 203 w 411"/>
                <a:gd name="T3" fmla="*/ 19 h 146"/>
                <a:gd name="T4" fmla="*/ 17 w 411"/>
                <a:gd name="T5" fmla="*/ 53 h 146"/>
                <a:gd name="T6" fmla="*/ 37 w 411"/>
                <a:gd name="T7" fmla="*/ 92 h 146"/>
                <a:gd name="T8" fmla="*/ 247 w 411"/>
                <a:gd name="T9" fmla="*/ 120 h 146"/>
                <a:gd name="T10" fmla="*/ 411 w 411"/>
                <a:gd name="T11" fmla="*/ 92 h 146"/>
                <a:gd name="T12" fmla="*/ 362 w 411"/>
                <a:gd name="T13" fmla="*/ 1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1" h="146">
                  <a:moveTo>
                    <a:pt x="362" y="12"/>
                  </a:moveTo>
                  <a:cubicBezTo>
                    <a:pt x="362" y="12"/>
                    <a:pt x="264" y="37"/>
                    <a:pt x="203" y="19"/>
                  </a:cubicBezTo>
                  <a:cubicBezTo>
                    <a:pt x="141" y="0"/>
                    <a:pt x="35" y="31"/>
                    <a:pt x="17" y="53"/>
                  </a:cubicBezTo>
                  <a:cubicBezTo>
                    <a:pt x="0" y="76"/>
                    <a:pt x="7" y="85"/>
                    <a:pt x="37" y="92"/>
                  </a:cubicBezTo>
                  <a:cubicBezTo>
                    <a:pt x="68" y="100"/>
                    <a:pt x="176" y="146"/>
                    <a:pt x="247" y="120"/>
                  </a:cubicBezTo>
                  <a:cubicBezTo>
                    <a:pt x="318" y="93"/>
                    <a:pt x="411" y="92"/>
                    <a:pt x="411" y="92"/>
                  </a:cubicBezTo>
                  <a:lnTo>
                    <a:pt x="362" y="12"/>
                  </a:lnTo>
                  <a:close/>
                </a:path>
              </a:pathLst>
            </a:custGeom>
            <a:solidFill>
              <a:srgbClr val="E499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íṣliḑé">
              <a:extLst>
                <a:ext uri="{FF2B5EF4-FFF2-40B4-BE49-F238E27FC236}">
                  <a16:creationId xmlns:a16="http://schemas.microsoft.com/office/drawing/2014/main" id="{DC17C900-6B9C-4E15-A953-ED4EF0483740}"/>
                </a:ext>
              </a:extLst>
            </p:cNvPr>
            <p:cNvSpPr/>
            <p:nvPr/>
          </p:nvSpPr>
          <p:spPr bwMode="auto">
            <a:xfrm>
              <a:off x="7658703" y="3462993"/>
              <a:ext cx="536324" cy="662851"/>
            </a:xfrm>
            <a:custGeom>
              <a:avLst/>
              <a:gdLst>
                <a:gd name="T0" fmla="*/ 918 w 918"/>
                <a:gd name="T1" fmla="*/ 168 h 1133"/>
                <a:gd name="T2" fmla="*/ 629 w 918"/>
                <a:gd name="T3" fmla="*/ 1013 h 1133"/>
                <a:gd name="T4" fmla="*/ 29 w 918"/>
                <a:gd name="T5" fmla="*/ 1133 h 1133"/>
                <a:gd name="T6" fmla="*/ 7 w 918"/>
                <a:gd name="T7" fmla="*/ 1016 h 1133"/>
                <a:gd name="T8" fmla="*/ 479 w 918"/>
                <a:gd name="T9" fmla="*/ 782 h 1133"/>
                <a:gd name="T10" fmla="*/ 534 w 918"/>
                <a:gd name="T11" fmla="*/ 165 h 1133"/>
                <a:gd name="T12" fmla="*/ 918 w 918"/>
                <a:gd name="T13" fmla="*/ 168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8" h="1133">
                  <a:moveTo>
                    <a:pt x="918" y="168"/>
                  </a:moveTo>
                  <a:cubicBezTo>
                    <a:pt x="918" y="168"/>
                    <a:pt x="809" y="944"/>
                    <a:pt x="629" y="1013"/>
                  </a:cubicBezTo>
                  <a:cubicBezTo>
                    <a:pt x="539" y="1048"/>
                    <a:pt x="145" y="1125"/>
                    <a:pt x="29" y="1133"/>
                  </a:cubicBezTo>
                  <a:cubicBezTo>
                    <a:pt x="29" y="1133"/>
                    <a:pt x="0" y="1110"/>
                    <a:pt x="7" y="1016"/>
                  </a:cubicBezTo>
                  <a:cubicBezTo>
                    <a:pt x="7" y="1016"/>
                    <a:pt x="420" y="864"/>
                    <a:pt x="479" y="782"/>
                  </a:cubicBezTo>
                  <a:cubicBezTo>
                    <a:pt x="566" y="659"/>
                    <a:pt x="424" y="280"/>
                    <a:pt x="534" y="165"/>
                  </a:cubicBezTo>
                  <a:cubicBezTo>
                    <a:pt x="644" y="50"/>
                    <a:pt x="828" y="0"/>
                    <a:pt x="918" y="168"/>
                  </a:cubicBezTo>
                  <a:close/>
                </a:path>
              </a:pathLst>
            </a:custGeom>
            <a:solidFill>
              <a:srgbClr val="4A75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íṥlïḓè">
              <a:extLst>
                <a:ext uri="{FF2B5EF4-FFF2-40B4-BE49-F238E27FC236}">
                  <a16:creationId xmlns:a16="http://schemas.microsoft.com/office/drawing/2014/main" id="{223E435C-DC66-4B85-9CD6-B252878C797E}"/>
                </a:ext>
              </a:extLst>
            </p:cNvPr>
            <p:cNvSpPr/>
            <p:nvPr/>
          </p:nvSpPr>
          <p:spPr bwMode="auto">
            <a:xfrm>
              <a:off x="7871155" y="4588517"/>
              <a:ext cx="544822" cy="823370"/>
            </a:xfrm>
            <a:custGeom>
              <a:avLst/>
              <a:gdLst>
                <a:gd name="T0" fmla="*/ 541 w 932"/>
                <a:gd name="T1" fmla="*/ 1234 h 1408"/>
                <a:gd name="T2" fmla="*/ 541 w 932"/>
                <a:gd name="T3" fmla="*/ 1065 h 1408"/>
                <a:gd name="T4" fmla="*/ 808 w 932"/>
                <a:gd name="T5" fmla="*/ 1065 h 1408"/>
                <a:gd name="T6" fmla="*/ 821 w 932"/>
                <a:gd name="T7" fmla="*/ 1052 h 1408"/>
                <a:gd name="T8" fmla="*/ 821 w 932"/>
                <a:gd name="T9" fmla="*/ 1025 h 1408"/>
                <a:gd name="T10" fmla="*/ 808 w 932"/>
                <a:gd name="T11" fmla="*/ 1012 h 1408"/>
                <a:gd name="T12" fmla="*/ 541 w 932"/>
                <a:gd name="T13" fmla="*/ 1012 h 1408"/>
                <a:gd name="T14" fmla="*/ 541 w 932"/>
                <a:gd name="T15" fmla="*/ 49 h 1408"/>
                <a:gd name="T16" fmla="*/ 492 w 932"/>
                <a:gd name="T17" fmla="*/ 0 h 1408"/>
                <a:gd name="T18" fmla="*/ 440 w 932"/>
                <a:gd name="T19" fmla="*/ 0 h 1408"/>
                <a:gd name="T20" fmla="*/ 391 w 932"/>
                <a:gd name="T21" fmla="*/ 49 h 1408"/>
                <a:gd name="T22" fmla="*/ 391 w 932"/>
                <a:gd name="T23" fmla="*/ 1012 h 1408"/>
                <a:gd name="T24" fmla="*/ 124 w 932"/>
                <a:gd name="T25" fmla="*/ 1012 h 1408"/>
                <a:gd name="T26" fmla="*/ 111 w 932"/>
                <a:gd name="T27" fmla="*/ 1025 h 1408"/>
                <a:gd name="T28" fmla="*/ 111 w 932"/>
                <a:gd name="T29" fmla="*/ 1052 h 1408"/>
                <a:gd name="T30" fmla="*/ 124 w 932"/>
                <a:gd name="T31" fmla="*/ 1065 h 1408"/>
                <a:gd name="T32" fmla="*/ 391 w 932"/>
                <a:gd name="T33" fmla="*/ 1065 h 1408"/>
                <a:gd name="T34" fmla="*/ 391 w 932"/>
                <a:gd name="T35" fmla="*/ 1234 h 1408"/>
                <a:gd name="T36" fmla="*/ 0 w 932"/>
                <a:gd name="T37" fmla="*/ 1408 h 1408"/>
                <a:gd name="T38" fmla="*/ 932 w 932"/>
                <a:gd name="T39" fmla="*/ 1408 h 1408"/>
                <a:gd name="T40" fmla="*/ 541 w 932"/>
                <a:gd name="T41" fmla="*/ 1234 h 1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32" h="1408">
                  <a:moveTo>
                    <a:pt x="541" y="1234"/>
                  </a:moveTo>
                  <a:cubicBezTo>
                    <a:pt x="541" y="1065"/>
                    <a:pt x="541" y="1065"/>
                    <a:pt x="541" y="1065"/>
                  </a:cubicBezTo>
                  <a:cubicBezTo>
                    <a:pt x="808" y="1065"/>
                    <a:pt x="808" y="1065"/>
                    <a:pt x="808" y="1065"/>
                  </a:cubicBezTo>
                  <a:cubicBezTo>
                    <a:pt x="815" y="1065"/>
                    <a:pt x="821" y="1059"/>
                    <a:pt x="821" y="1052"/>
                  </a:cubicBezTo>
                  <a:cubicBezTo>
                    <a:pt x="821" y="1025"/>
                    <a:pt x="821" y="1025"/>
                    <a:pt x="821" y="1025"/>
                  </a:cubicBezTo>
                  <a:cubicBezTo>
                    <a:pt x="821" y="1018"/>
                    <a:pt x="815" y="1012"/>
                    <a:pt x="808" y="1012"/>
                  </a:cubicBezTo>
                  <a:cubicBezTo>
                    <a:pt x="541" y="1012"/>
                    <a:pt x="541" y="1012"/>
                    <a:pt x="541" y="1012"/>
                  </a:cubicBezTo>
                  <a:cubicBezTo>
                    <a:pt x="541" y="49"/>
                    <a:pt x="541" y="49"/>
                    <a:pt x="541" y="49"/>
                  </a:cubicBezTo>
                  <a:cubicBezTo>
                    <a:pt x="541" y="22"/>
                    <a:pt x="519" y="0"/>
                    <a:pt x="492" y="0"/>
                  </a:cubicBezTo>
                  <a:cubicBezTo>
                    <a:pt x="440" y="0"/>
                    <a:pt x="440" y="0"/>
                    <a:pt x="440" y="0"/>
                  </a:cubicBezTo>
                  <a:cubicBezTo>
                    <a:pt x="413" y="0"/>
                    <a:pt x="391" y="22"/>
                    <a:pt x="391" y="49"/>
                  </a:cubicBezTo>
                  <a:cubicBezTo>
                    <a:pt x="391" y="1012"/>
                    <a:pt x="391" y="1012"/>
                    <a:pt x="391" y="1012"/>
                  </a:cubicBezTo>
                  <a:cubicBezTo>
                    <a:pt x="124" y="1012"/>
                    <a:pt x="124" y="1012"/>
                    <a:pt x="124" y="1012"/>
                  </a:cubicBezTo>
                  <a:cubicBezTo>
                    <a:pt x="117" y="1012"/>
                    <a:pt x="111" y="1018"/>
                    <a:pt x="111" y="1025"/>
                  </a:cubicBezTo>
                  <a:cubicBezTo>
                    <a:pt x="111" y="1052"/>
                    <a:pt x="111" y="1052"/>
                    <a:pt x="111" y="1052"/>
                  </a:cubicBezTo>
                  <a:cubicBezTo>
                    <a:pt x="111" y="1059"/>
                    <a:pt x="117" y="1065"/>
                    <a:pt x="124" y="1065"/>
                  </a:cubicBezTo>
                  <a:cubicBezTo>
                    <a:pt x="391" y="1065"/>
                    <a:pt x="391" y="1065"/>
                    <a:pt x="391" y="1065"/>
                  </a:cubicBezTo>
                  <a:cubicBezTo>
                    <a:pt x="391" y="1234"/>
                    <a:pt x="391" y="1234"/>
                    <a:pt x="391" y="1234"/>
                  </a:cubicBezTo>
                  <a:cubicBezTo>
                    <a:pt x="198" y="1249"/>
                    <a:pt x="43" y="1318"/>
                    <a:pt x="0" y="1408"/>
                  </a:cubicBezTo>
                  <a:cubicBezTo>
                    <a:pt x="932" y="1408"/>
                    <a:pt x="932" y="1408"/>
                    <a:pt x="932" y="1408"/>
                  </a:cubicBezTo>
                  <a:cubicBezTo>
                    <a:pt x="889" y="1318"/>
                    <a:pt x="734" y="1249"/>
                    <a:pt x="541" y="1234"/>
                  </a:cubicBezTo>
                  <a:close/>
                </a:path>
              </a:pathLst>
            </a:custGeom>
            <a:solidFill>
              <a:srgbClr val="2B47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îṥľide">
              <a:extLst>
                <a:ext uri="{FF2B5EF4-FFF2-40B4-BE49-F238E27FC236}">
                  <a16:creationId xmlns:a16="http://schemas.microsoft.com/office/drawing/2014/main" id="{ED03412A-D47C-4C45-9461-D96239E7A993}"/>
                </a:ext>
              </a:extLst>
            </p:cNvPr>
            <p:cNvSpPr/>
            <p:nvPr/>
          </p:nvSpPr>
          <p:spPr bwMode="auto">
            <a:xfrm>
              <a:off x="7532176" y="4205159"/>
              <a:ext cx="738389" cy="1122692"/>
            </a:xfrm>
            <a:custGeom>
              <a:avLst/>
              <a:gdLst>
                <a:gd name="T0" fmla="*/ 1098 w 1262"/>
                <a:gd name="T1" fmla="*/ 535 h 1919"/>
                <a:gd name="T2" fmla="*/ 991 w 1262"/>
                <a:gd name="T3" fmla="*/ 687 h 1919"/>
                <a:gd name="T4" fmla="*/ 724 w 1262"/>
                <a:gd name="T5" fmla="*/ 1073 h 1919"/>
                <a:gd name="T6" fmla="*/ 703 w 1262"/>
                <a:gd name="T7" fmla="*/ 1147 h 1919"/>
                <a:gd name="T8" fmla="*/ 669 w 1262"/>
                <a:gd name="T9" fmla="*/ 1230 h 1919"/>
                <a:gd name="T10" fmla="*/ 470 w 1262"/>
                <a:gd name="T11" fmla="*/ 1569 h 1919"/>
                <a:gd name="T12" fmla="*/ 221 w 1262"/>
                <a:gd name="T13" fmla="*/ 1919 h 1919"/>
                <a:gd name="T14" fmla="*/ 0 w 1262"/>
                <a:gd name="T15" fmla="*/ 1909 h 1919"/>
                <a:gd name="T16" fmla="*/ 234 w 1262"/>
                <a:gd name="T17" fmla="*/ 1303 h 1919"/>
                <a:gd name="T18" fmla="*/ 397 w 1262"/>
                <a:gd name="T19" fmla="*/ 900 h 1919"/>
                <a:gd name="T20" fmla="*/ 418 w 1262"/>
                <a:gd name="T21" fmla="*/ 846 h 1919"/>
                <a:gd name="T22" fmla="*/ 467 w 1262"/>
                <a:gd name="T23" fmla="*/ 726 h 1919"/>
                <a:gd name="T24" fmla="*/ 685 w 1262"/>
                <a:gd name="T25" fmla="*/ 184 h 1919"/>
                <a:gd name="T26" fmla="*/ 1220 w 1262"/>
                <a:gd name="T27" fmla="*/ 119 h 1919"/>
                <a:gd name="T28" fmla="*/ 1098 w 1262"/>
                <a:gd name="T29" fmla="*/ 535 h 19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62" h="1919">
                  <a:moveTo>
                    <a:pt x="1098" y="535"/>
                  </a:moveTo>
                  <a:cubicBezTo>
                    <a:pt x="1066" y="589"/>
                    <a:pt x="1029" y="639"/>
                    <a:pt x="991" y="687"/>
                  </a:cubicBezTo>
                  <a:cubicBezTo>
                    <a:pt x="874" y="835"/>
                    <a:pt x="746" y="957"/>
                    <a:pt x="724" y="1073"/>
                  </a:cubicBezTo>
                  <a:cubicBezTo>
                    <a:pt x="719" y="1096"/>
                    <a:pt x="712" y="1121"/>
                    <a:pt x="703" y="1147"/>
                  </a:cubicBezTo>
                  <a:cubicBezTo>
                    <a:pt x="694" y="1173"/>
                    <a:pt x="682" y="1201"/>
                    <a:pt x="669" y="1230"/>
                  </a:cubicBezTo>
                  <a:cubicBezTo>
                    <a:pt x="619" y="1338"/>
                    <a:pt x="545" y="1459"/>
                    <a:pt x="470" y="1569"/>
                  </a:cubicBezTo>
                  <a:cubicBezTo>
                    <a:pt x="342" y="1760"/>
                    <a:pt x="221" y="1919"/>
                    <a:pt x="221" y="1919"/>
                  </a:cubicBezTo>
                  <a:cubicBezTo>
                    <a:pt x="0" y="1909"/>
                    <a:pt x="0" y="1909"/>
                    <a:pt x="0" y="1909"/>
                  </a:cubicBezTo>
                  <a:cubicBezTo>
                    <a:pt x="8" y="1887"/>
                    <a:pt x="105" y="1624"/>
                    <a:pt x="234" y="1303"/>
                  </a:cubicBezTo>
                  <a:cubicBezTo>
                    <a:pt x="287" y="1172"/>
                    <a:pt x="343" y="1033"/>
                    <a:pt x="397" y="900"/>
                  </a:cubicBezTo>
                  <a:cubicBezTo>
                    <a:pt x="404" y="882"/>
                    <a:pt x="411" y="864"/>
                    <a:pt x="418" y="846"/>
                  </a:cubicBezTo>
                  <a:cubicBezTo>
                    <a:pt x="435" y="805"/>
                    <a:pt x="451" y="765"/>
                    <a:pt x="467" y="726"/>
                  </a:cubicBezTo>
                  <a:cubicBezTo>
                    <a:pt x="588" y="424"/>
                    <a:pt x="685" y="184"/>
                    <a:pt x="685" y="184"/>
                  </a:cubicBezTo>
                  <a:cubicBezTo>
                    <a:pt x="685" y="184"/>
                    <a:pt x="1170" y="0"/>
                    <a:pt x="1220" y="119"/>
                  </a:cubicBezTo>
                  <a:cubicBezTo>
                    <a:pt x="1262" y="217"/>
                    <a:pt x="1228" y="314"/>
                    <a:pt x="1098" y="535"/>
                  </a:cubicBezTo>
                  <a:close/>
                </a:path>
              </a:pathLst>
            </a:custGeom>
            <a:solidFill>
              <a:srgbClr val="16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íSḻïďê">
              <a:extLst>
                <a:ext uri="{FF2B5EF4-FFF2-40B4-BE49-F238E27FC236}">
                  <a16:creationId xmlns:a16="http://schemas.microsoft.com/office/drawing/2014/main" id="{DF7CC756-96E5-4CDF-B14E-EE0BD67EF087}"/>
                </a:ext>
              </a:extLst>
            </p:cNvPr>
            <p:cNvSpPr/>
            <p:nvPr/>
          </p:nvSpPr>
          <p:spPr bwMode="auto">
            <a:xfrm>
              <a:off x="7394319" y="5237204"/>
              <a:ext cx="263441" cy="175627"/>
            </a:xfrm>
            <a:custGeom>
              <a:avLst/>
              <a:gdLst>
                <a:gd name="T0" fmla="*/ 449 w 449"/>
                <a:gd name="T1" fmla="*/ 114 h 300"/>
                <a:gd name="T2" fmla="*/ 403 w 449"/>
                <a:gd name="T3" fmla="*/ 300 h 300"/>
                <a:gd name="T4" fmla="*/ 223 w 449"/>
                <a:gd name="T5" fmla="*/ 300 h 300"/>
                <a:gd name="T6" fmla="*/ 0 w 449"/>
                <a:gd name="T7" fmla="*/ 299 h 300"/>
                <a:gd name="T8" fmla="*/ 67 w 449"/>
                <a:gd name="T9" fmla="*/ 234 h 300"/>
                <a:gd name="T10" fmla="*/ 281 w 449"/>
                <a:gd name="T11" fmla="*/ 90 h 300"/>
                <a:gd name="T12" fmla="*/ 449 w 449"/>
                <a:gd name="T13" fmla="*/ 11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300">
                  <a:moveTo>
                    <a:pt x="449" y="114"/>
                  </a:moveTo>
                  <a:cubicBezTo>
                    <a:pt x="449" y="114"/>
                    <a:pt x="438" y="297"/>
                    <a:pt x="403" y="300"/>
                  </a:cubicBezTo>
                  <a:cubicBezTo>
                    <a:pt x="398" y="300"/>
                    <a:pt x="223" y="300"/>
                    <a:pt x="223" y="300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299"/>
                    <a:pt x="2" y="245"/>
                    <a:pt x="67" y="234"/>
                  </a:cubicBezTo>
                  <a:cubicBezTo>
                    <a:pt x="132" y="222"/>
                    <a:pt x="241" y="176"/>
                    <a:pt x="281" y="90"/>
                  </a:cubicBezTo>
                  <a:cubicBezTo>
                    <a:pt x="322" y="0"/>
                    <a:pt x="449" y="114"/>
                    <a:pt x="449" y="114"/>
                  </a:cubicBezTo>
                  <a:close/>
                </a:path>
              </a:pathLst>
            </a:custGeom>
            <a:solidFill>
              <a:srgbClr val="16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ïşļidé">
              <a:extLst>
                <a:ext uri="{FF2B5EF4-FFF2-40B4-BE49-F238E27FC236}">
                  <a16:creationId xmlns:a16="http://schemas.microsoft.com/office/drawing/2014/main" id="{94BB1408-69C0-48A4-8F71-96B92D04B665}"/>
                </a:ext>
              </a:extLst>
            </p:cNvPr>
            <p:cNvSpPr/>
            <p:nvPr/>
          </p:nvSpPr>
          <p:spPr bwMode="auto">
            <a:xfrm>
              <a:off x="7862657" y="4998314"/>
              <a:ext cx="185069" cy="282326"/>
            </a:xfrm>
            <a:custGeom>
              <a:avLst/>
              <a:gdLst>
                <a:gd name="T0" fmla="*/ 162 w 316"/>
                <a:gd name="T1" fmla="*/ 0 h 482"/>
                <a:gd name="T2" fmla="*/ 302 w 316"/>
                <a:gd name="T3" fmla="*/ 131 h 482"/>
                <a:gd name="T4" fmla="*/ 214 w 316"/>
                <a:gd name="T5" fmla="*/ 288 h 482"/>
                <a:gd name="T6" fmla="*/ 105 w 316"/>
                <a:gd name="T7" fmla="*/ 482 h 482"/>
                <a:gd name="T8" fmla="*/ 80 w 316"/>
                <a:gd name="T9" fmla="*/ 392 h 482"/>
                <a:gd name="T10" fmla="*/ 59 w 316"/>
                <a:gd name="T11" fmla="*/ 135 h 482"/>
                <a:gd name="T12" fmla="*/ 162 w 316"/>
                <a:gd name="T13" fmla="*/ 0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482">
                  <a:moveTo>
                    <a:pt x="162" y="0"/>
                  </a:moveTo>
                  <a:cubicBezTo>
                    <a:pt x="162" y="0"/>
                    <a:pt x="316" y="99"/>
                    <a:pt x="302" y="131"/>
                  </a:cubicBezTo>
                  <a:cubicBezTo>
                    <a:pt x="300" y="135"/>
                    <a:pt x="214" y="288"/>
                    <a:pt x="214" y="288"/>
                  </a:cubicBezTo>
                  <a:cubicBezTo>
                    <a:pt x="105" y="482"/>
                    <a:pt x="105" y="482"/>
                    <a:pt x="105" y="482"/>
                  </a:cubicBezTo>
                  <a:cubicBezTo>
                    <a:pt x="105" y="482"/>
                    <a:pt x="58" y="455"/>
                    <a:pt x="80" y="392"/>
                  </a:cubicBezTo>
                  <a:cubicBezTo>
                    <a:pt x="102" y="330"/>
                    <a:pt x="115" y="212"/>
                    <a:pt x="59" y="135"/>
                  </a:cubicBezTo>
                  <a:cubicBezTo>
                    <a:pt x="0" y="55"/>
                    <a:pt x="162" y="0"/>
                    <a:pt x="162" y="0"/>
                  </a:cubicBezTo>
                  <a:close/>
                </a:path>
              </a:pathLst>
            </a:custGeom>
            <a:solidFill>
              <a:srgbClr val="1635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íşḷîďé">
              <a:extLst>
                <a:ext uri="{FF2B5EF4-FFF2-40B4-BE49-F238E27FC236}">
                  <a16:creationId xmlns:a16="http://schemas.microsoft.com/office/drawing/2014/main" id="{D6A7EE20-1555-4A81-89D5-5A3A31B576A0}"/>
                </a:ext>
              </a:extLst>
            </p:cNvPr>
            <p:cNvSpPr/>
            <p:nvPr/>
          </p:nvSpPr>
          <p:spPr bwMode="auto">
            <a:xfrm>
              <a:off x="7399984" y="4261813"/>
              <a:ext cx="873415" cy="838478"/>
            </a:xfrm>
            <a:custGeom>
              <a:avLst/>
              <a:gdLst>
                <a:gd name="T0" fmla="*/ 745 w 1494"/>
                <a:gd name="T1" fmla="*/ 0 h 1433"/>
                <a:gd name="T2" fmla="*/ 68 w 1494"/>
                <a:gd name="T3" fmla="*/ 634 h 1433"/>
                <a:gd name="T4" fmla="*/ 878 w 1494"/>
                <a:gd name="T5" fmla="*/ 1433 h 1433"/>
                <a:gd name="T6" fmla="*/ 991 w 1494"/>
                <a:gd name="T7" fmla="*/ 1286 h 1433"/>
                <a:gd name="T8" fmla="*/ 508 w 1494"/>
                <a:gd name="T9" fmla="*/ 703 h 1433"/>
                <a:gd name="T10" fmla="*/ 1392 w 1494"/>
                <a:gd name="T11" fmla="*/ 318 h 1433"/>
                <a:gd name="T12" fmla="*/ 1458 w 1494"/>
                <a:gd name="T13" fmla="*/ 26 h 1433"/>
                <a:gd name="T14" fmla="*/ 745 w 1494"/>
                <a:gd name="T15" fmla="*/ 0 h 1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94" h="1433">
                  <a:moveTo>
                    <a:pt x="745" y="0"/>
                  </a:moveTo>
                  <a:cubicBezTo>
                    <a:pt x="745" y="0"/>
                    <a:pt x="136" y="379"/>
                    <a:pt x="68" y="634"/>
                  </a:cubicBezTo>
                  <a:cubicBezTo>
                    <a:pt x="0" y="889"/>
                    <a:pt x="878" y="1433"/>
                    <a:pt x="878" y="1433"/>
                  </a:cubicBezTo>
                  <a:cubicBezTo>
                    <a:pt x="878" y="1433"/>
                    <a:pt x="974" y="1348"/>
                    <a:pt x="991" y="1286"/>
                  </a:cubicBezTo>
                  <a:cubicBezTo>
                    <a:pt x="991" y="1286"/>
                    <a:pt x="594" y="810"/>
                    <a:pt x="508" y="703"/>
                  </a:cubicBezTo>
                  <a:cubicBezTo>
                    <a:pt x="455" y="638"/>
                    <a:pt x="1290" y="477"/>
                    <a:pt x="1392" y="318"/>
                  </a:cubicBezTo>
                  <a:cubicBezTo>
                    <a:pt x="1494" y="160"/>
                    <a:pt x="1458" y="26"/>
                    <a:pt x="1458" y="26"/>
                  </a:cubicBezTo>
                  <a:lnTo>
                    <a:pt x="745" y="0"/>
                  </a:lnTo>
                  <a:close/>
                </a:path>
              </a:pathLst>
            </a:custGeom>
            <a:solidFill>
              <a:srgbClr val="1C46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iSļïḍê">
              <a:extLst>
                <a:ext uri="{FF2B5EF4-FFF2-40B4-BE49-F238E27FC236}">
                  <a16:creationId xmlns:a16="http://schemas.microsoft.com/office/drawing/2014/main" id="{B6947977-A601-42CA-9E95-F457DB812E23}"/>
                </a:ext>
              </a:extLst>
            </p:cNvPr>
            <p:cNvSpPr/>
            <p:nvPr/>
          </p:nvSpPr>
          <p:spPr bwMode="auto">
            <a:xfrm>
              <a:off x="7752182" y="4546971"/>
              <a:ext cx="782768" cy="198289"/>
            </a:xfrm>
            <a:custGeom>
              <a:avLst/>
              <a:gdLst>
                <a:gd name="T0" fmla="*/ 1292 w 1338"/>
                <a:gd name="T1" fmla="*/ 0 h 340"/>
                <a:gd name="T2" fmla="*/ 46 w 1338"/>
                <a:gd name="T3" fmla="*/ 0 h 340"/>
                <a:gd name="T4" fmla="*/ 0 w 1338"/>
                <a:gd name="T5" fmla="*/ 45 h 340"/>
                <a:gd name="T6" fmla="*/ 0 w 1338"/>
                <a:gd name="T7" fmla="*/ 295 h 340"/>
                <a:gd name="T8" fmla="*/ 46 w 1338"/>
                <a:gd name="T9" fmla="*/ 340 h 340"/>
                <a:gd name="T10" fmla="*/ 1292 w 1338"/>
                <a:gd name="T11" fmla="*/ 340 h 340"/>
                <a:gd name="T12" fmla="*/ 1338 w 1338"/>
                <a:gd name="T13" fmla="*/ 295 h 340"/>
                <a:gd name="T14" fmla="*/ 1338 w 1338"/>
                <a:gd name="T15" fmla="*/ 45 h 340"/>
                <a:gd name="T16" fmla="*/ 1292 w 1338"/>
                <a:gd name="T17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8" h="340">
                  <a:moveTo>
                    <a:pt x="1292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21" y="0"/>
                    <a:pt x="0" y="20"/>
                    <a:pt x="0" y="45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0" y="319"/>
                    <a:pt x="21" y="340"/>
                    <a:pt x="46" y="340"/>
                  </a:cubicBezTo>
                  <a:cubicBezTo>
                    <a:pt x="1292" y="340"/>
                    <a:pt x="1292" y="340"/>
                    <a:pt x="1292" y="340"/>
                  </a:cubicBezTo>
                  <a:cubicBezTo>
                    <a:pt x="1317" y="340"/>
                    <a:pt x="1338" y="319"/>
                    <a:pt x="1338" y="295"/>
                  </a:cubicBezTo>
                  <a:cubicBezTo>
                    <a:pt x="1338" y="45"/>
                    <a:pt x="1338" y="45"/>
                    <a:pt x="1338" y="45"/>
                  </a:cubicBezTo>
                  <a:cubicBezTo>
                    <a:pt x="1338" y="20"/>
                    <a:pt x="1317" y="0"/>
                    <a:pt x="1292" y="0"/>
                  </a:cubicBezTo>
                  <a:close/>
                </a:path>
              </a:pathLst>
            </a:custGeom>
            <a:solidFill>
              <a:srgbClr val="EE98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îşļíḍè">
              <a:extLst>
                <a:ext uri="{FF2B5EF4-FFF2-40B4-BE49-F238E27FC236}">
                  <a16:creationId xmlns:a16="http://schemas.microsoft.com/office/drawing/2014/main" id="{E6DC9076-7622-40FA-820B-654EBED18374}"/>
                </a:ext>
              </a:extLst>
            </p:cNvPr>
            <p:cNvSpPr/>
            <p:nvPr/>
          </p:nvSpPr>
          <p:spPr bwMode="auto">
            <a:xfrm>
              <a:off x="7945750" y="3301529"/>
              <a:ext cx="226616" cy="253999"/>
            </a:xfrm>
            <a:custGeom>
              <a:avLst/>
              <a:gdLst>
                <a:gd name="T0" fmla="*/ 92 w 387"/>
                <a:gd name="T1" fmla="*/ 312 h 434"/>
                <a:gd name="T2" fmla="*/ 0 w 387"/>
                <a:gd name="T3" fmla="*/ 396 h 434"/>
                <a:gd name="T4" fmla="*/ 387 w 387"/>
                <a:gd name="T5" fmla="*/ 299 h 434"/>
                <a:gd name="T6" fmla="*/ 259 w 387"/>
                <a:gd name="T7" fmla="*/ 97 h 434"/>
                <a:gd name="T8" fmla="*/ 254 w 387"/>
                <a:gd name="T9" fmla="*/ 76 h 434"/>
                <a:gd name="T10" fmla="*/ 246 w 387"/>
                <a:gd name="T11" fmla="*/ 0 h 434"/>
                <a:gd name="T12" fmla="*/ 179 w 387"/>
                <a:gd name="T13" fmla="*/ 60 h 434"/>
                <a:gd name="T14" fmla="*/ 68 w 387"/>
                <a:gd name="T15" fmla="*/ 159 h 434"/>
                <a:gd name="T16" fmla="*/ 84 w 387"/>
                <a:gd name="T17" fmla="*/ 272 h 434"/>
                <a:gd name="T18" fmla="*/ 92 w 387"/>
                <a:gd name="T19" fmla="*/ 312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7" h="434">
                  <a:moveTo>
                    <a:pt x="92" y="312"/>
                  </a:moveTo>
                  <a:cubicBezTo>
                    <a:pt x="33" y="349"/>
                    <a:pt x="0" y="396"/>
                    <a:pt x="0" y="396"/>
                  </a:cubicBezTo>
                  <a:cubicBezTo>
                    <a:pt x="146" y="434"/>
                    <a:pt x="387" y="299"/>
                    <a:pt x="387" y="299"/>
                  </a:cubicBezTo>
                  <a:cubicBezTo>
                    <a:pt x="387" y="299"/>
                    <a:pt x="294" y="236"/>
                    <a:pt x="259" y="97"/>
                  </a:cubicBezTo>
                  <a:cubicBezTo>
                    <a:pt x="257" y="90"/>
                    <a:pt x="255" y="83"/>
                    <a:pt x="254" y="76"/>
                  </a:cubicBezTo>
                  <a:cubicBezTo>
                    <a:pt x="249" y="52"/>
                    <a:pt x="247" y="27"/>
                    <a:pt x="246" y="0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68" y="159"/>
                    <a:pt x="68" y="159"/>
                    <a:pt x="68" y="159"/>
                  </a:cubicBezTo>
                  <a:cubicBezTo>
                    <a:pt x="68" y="159"/>
                    <a:pt x="70" y="201"/>
                    <a:pt x="84" y="272"/>
                  </a:cubicBezTo>
                  <a:cubicBezTo>
                    <a:pt x="86" y="285"/>
                    <a:pt x="89" y="298"/>
                    <a:pt x="92" y="312"/>
                  </a:cubicBezTo>
                  <a:close/>
                </a:path>
              </a:pathLst>
            </a:custGeom>
            <a:solidFill>
              <a:srgbClr val="E499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ïsļïďê">
              <a:extLst>
                <a:ext uri="{FF2B5EF4-FFF2-40B4-BE49-F238E27FC236}">
                  <a16:creationId xmlns:a16="http://schemas.microsoft.com/office/drawing/2014/main" id="{5397FECF-6212-4BC0-8D4A-07D4851F3A60}"/>
                </a:ext>
              </a:extLst>
            </p:cNvPr>
            <p:cNvSpPr/>
            <p:nvPr/>
          </p:nvSpPr>
          <p:spPr bwMode="auto">
            <a:xfrm>
              <a:off x="7823000" y="3438443"/>
              <a:ext cx="454176" cy="943288"/>
            </a:xfrm>
            <a:custGeom>
              <a:avLst/>
              <a:gdLst>
                <a:gd name="T0" fmla="*/ 751 w 776"/>
                <a:gd name="T1" fmla="*/ 766 h 1612"/>
                <a:gd name="T2" fmla="*/ 742 w 776"/>
                <a:gd name="T3" fmla="*/ 1548 h 1612"/>
                <a:gd name="T4" fmla="*/ 387 w 776"/>
                <a:gd name="T5" fmla="*/ 1553 h 1612"/>
                <a:gd name="T6" fmla="*/ 268 w 776"/>
                <a:gd name="T7" fmla="*/ 1520 h 1612"/>
                <a:gd name="T8" fmla="*/ 3 w 776"/>
                <a:gd name="T9" fmla="*/ 1390 h 1612"/>
                <a:gd name="T10" fmla="*/ 2 w 776"/>
                <a:gd name="T11" fmla="*/ 1386 h 1612"/>
                <a:gd name="T12" fmla="*/ 2 w 776"/>
                <a:gd name="T13" fmla="*/ 1369 h 1612"/>
                <a:gd name="T14" fmla="*/ 27 w 776"/>
                <a:gd name="T15" fmla="*/ 1278 h 1612"/>
                <a:gd name="T16" fmla="*/ 31 w 776"/>
                <a:gd name="T17" fmla="*/ 1086 h 1612"/>
                <a:gd name="T18" fmla="*/ 32 w 776"/>
                <a:gd name="T19" fmla="*/ 1062 h 1612"/>
                <a:gd name="T20" fmla="*/ 32 w 776"/>
                <a:gd name="T21" fmla="*/ 1059 h 1612"/>
                <a:gd name="T22" fmla="*/ 32 w 776"/>
                <a:gd name="T23" fmla="*/ 1054 h 1612"/>
                <a:gd name="T24" fmla="*/ 43 w 776"/>
                <a:gd name="T25" fmla="*/ 811 h 1612"/>
                <a:gd name="T26" fmla="*/ 54 w 776"/>
                <a:gd name="T27" fmla="*/ 660 h 1612"/>
                <a:gd name="T28" fmla="*/ 97 w 776"/>
                <a:gd name="T29" fmla="*/ 352 h 1612"/>
                <a:gd name="T30" fmla="*/ 256 w 776"/>
                <a:gd name="T31" fmla="*/ 106 h 1612"/>
                <a:gd name="T32" fmla="*/ 301 w 776"/>
                <a:gd name="T33" fmla="*/ 68 h 1612"/>
                <a:gd name="T34" fmla="*/ 461 w 776"/>
                <a:gd name="T35" fmla="*/ 46 h 1612"/>
                <a:gd name="T36" fmla="*/ 549 w 776"/>
                <a:gd name="T37" fmla="*/ 7 h 1612"/>
                <a:gd name="T38" fmla="*/ 751 w 776"/>
                <a:gd name="T39" fmla="*/ 766 h 1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76" h="1612">
                  <a:moveTo>
                    <a:pt x="751" y="766"/>
                  </a:moveTo>
                  <a:cubicBezTo>
                    <a:pt x="730" y="1047"/>
                    <a:pt x="766" y="1474"/>
                    <a:pt x="742" y="1548"/>
                  </a:cubicBezTo>
                  <a:cubicBezTo>
                    <a:pt x="721" y="1612"/>
                    <a:pt x="481" y="1574"/>
                    <a:pt x="387" y="1553"/>
                  </a:cubicBezTo>
                  <a:cubicBezTo>
                    <a:pt x="353" y="1545"/>
                    <a:pt x="311" y="1534"/>
                    <a:pt x="268" y="1520"/>
                  </a:cubicBezTo>
                  <a:cubicBezTo>
                    <a:pt x="148" y="1483"/>
                    <a:pt x="17" y="1430"/>
                    <a:pt x="3" y="1390"/>
                  </a:cubicBezTo>
                  <a:cubicBezTo>
                    <a:pt x="2" y="1389"/>
                    <a:pt x="2" y="1387"/>
                    <a:pt x="2" y="1386"/>
                  </a:cubicBezTo>
                  <a:cubicBezTo>
                    <a:pt x="0" y="1380"/>
                    <a:pt x="1" y="1375"/>
                    <a:pt x="2" y="1369"/>
                  </a:cubicBezTo>
                  <a:cubicBezTo>
                    <a:pt x="7" y="1349"/>
                    <a:pt x="25" y="1327"/>
                    <a:pt x="27" y="1278"/>
                  </a:cubicBezTo>
                  <a:cubicBezTo>
                    <a:pt x="29" y="1222"/>
                    <a:pt x="29" y="1157"/>
                    <a:pt x="31" y="1086"/>
                  </a:cubicBezTo>
                  <a:cubicBezTo>
                    <a:pt x="31" y="1078"/>
                    <a:pt x="31" y="1070"/>
                    <a:pt x="32" y="1062"/>
                  </a:cubicBezTo>
                  <a:cubicBezTo>
                    <a:pt x="32" y="1059"/>
                    <a:pt x="32" y="1059"/>
                    <a:pt x="32" y="1059"/>
                  </a:cubicBezTo>
                  <a:cubicBezTo>
                    <a:pt x="32" y="1057"/>
                    <a:pt x="32" y="1056"/>
                    <a:pt x="32" y="1054"/>
                  </a:cubicBezTo>
                  <a:cubicBezTo>
                    <a:pt x="34" y="976"/>
                    <a:pt x="38" y="893"/>
                    <a:pt x="43" y="811"/>
                  </a:cubicBezTo>
                  <a:cubicBezTo>
                    <a:pt x="46" y="760"/>
                    <a:pt x="50" y="709"/>
                    <a:pt x="54" y="660"/>
                  </a:cubicBezTo>
                  <a:cubicBezTo>
                    <a:pt x="64" y="534"/>
                    <a:pt x="78" y="422"/>
                    <a:pt x="97" y="352"/>
                  </a:cubicBezTo>
                  <a:cubicBezTo>
                    <a:pt x="127" y="236"/>
                    <a:pt x="195" y="161"/>
                    <a:pt x="256" y="106"/>
                  </a:cubicBezTo>
                  <a:cubicBezTo>
                    <a:pt x="301" y="68"/>
                    <a:pt x="301" y="68"/>
                    <a:pt x="301" y="68"/>
                  </a:cubicBezTo>
                  <a:cubicBezTo>
                    <a:pt x="350" y="79"/>
                    <a:pt x="409" y="71"/>
                    <a:pt x="461" y="46"/>
                  </a:cubicBezTo>
                  <a:cubicBezTo>
                    <a:pt x="519" y="19"/>
                    <a:pt x="539" y="0"/>
                    <a:pt x="549" y="7"/>
                  </a:cubicBezTo>
                  <a:cubicBezTo>
                    <a:pt x="681" y="109"/>
                    <a:pt x="776" y="422"/>
                    <a:pt x="751" y="766"/>
                  </a:cubicBezTo>
                  <a:close/>
                </a:path>
              </a:pathLst>
            </a:custGeom>
            <a:solidFill>
              <a:srgbClr val="739A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íśļíḋé">
              <a:extLst>
                <a:ext uri="{FF2B5EF4-FFF2-40B4-BE49-F238E27FC236}">
                  <a16:creationId xmlns:a16="http://schemas.microsoft.com/office/drawing/2014/main" id="{0740ADD6-465B-498A-8A32-F750A72D4129}"/>
                </a:ext>
              </a:extLst>
            </p:cNvPr>
            <p:cNvSpPr/>
            <p:nvPr/>
          </p:nvSpPr>
          <p:spPr bwMode="auto">
            <a:xfrm>
              <a:off x="7824888" y="3935109"/>
              <a:ext cx="298377" cy="393745"/>
            </a:xfrm>
            <a:custGeom>
              <a:avLst/>
              <a:gdLst>
                <a:gd name="T0" fmla="*/ 267 w 511"/>
                <a:gd name="T1" fmla="*/ 672 h 672"/>
                <a:gd name="T2" fmla="*/ 2 w 511"/>
                <a:gd name="T3" fmla="*/ 542 h 672"/>
                <a:gd name="T4" fmla="*/ 0 w 511"/>
                <a:gd name="T5" fmla="*/ 537 h 672"/>
                <a:gd name="T6" fmla="*/ 1 w 511"/>
                <a:gd name="T7" fmla="*/ 521 h 672"/>
                <a:gd name="T8" fmla="*/ 26 w 511"/>
                <a:gd name="T9" fmla="*/ 429 h 672"/>
                <a:gd name="T10" fmla="*/ 30 w 511"/>
                <a:gd name="T11" fmla="*/ 238 h 672"/>
                <a:gd name="T12" fmla="*/ 31 w 511"/>
                <a:gd name="T13" fmla="*/ 213 h 672"/>
                <a:gd name="T14" fmla="*/ 31 w 511"/>
                <a:gd name="T15" fmla="*/ 210 h 672"/>
                <a:gd name="T16" fmla="*/ 31 w 511"/>
                <a:gd name="T17" fmla="*/ 206 h 672"/>
                <a:gd name="T18" fmla="*/ 485 w 511"/>
                <a:gd name="T19" fmla="*/ 0 h 672"/>
                <a:gd name="T20" fmla="*/ 267 w 511"/>
                <a:gd name="T21" fmla="*/ 672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1" h="672">
                  <a:moveTo>
                    <a:pt x="267" y="672"/>
                  </a:moveTo>
                  <a:cubicBezTo>
                    <a:pt x="147" y="635"/>
                    <a:pt x="16" y="581"/>
                    <a:pt x="2" y="542"/>
                  </a:cubicBezTo>
                  <a:cubicBezTo>
                    <a:pt x="1" y="540"/>
                    <a:pt x="1" y="539"/>
                    <a:pt x="0" y="537"/>
                  </a:cubicBezTo>
                  <a:cubicBezTo>
                    <a:pt x="0" y="532"/>
                    <a:pt x="1" y="526"/>
                    <a:pt x="1" y="521"/>
                  </a:cubicBezTo>
                  <a:cubicBezTo>
                    <a:pt x="5" y="501"/>
                    <a:pt x="23" y="479"/>
                    <a:pt x="26" y="429"/>
                  </a:cubicBezTo>
                  <a:cubicBezTo>
                    <a:pt x="28" y="374"/>
                    <a:pt x="28" y="308"/>
                    <a:pt x="30" y="238"/>
                  </a:cubicBezTo>
                  <a:cubicBezTo>
                    <a:pt x="30" y="230"/>
                    <a:pt x="30" y="221"/>
                    <a:pt x="31" y="213"/>
                  </a:cubicBezTo>
                  <a:cubicBezTo>
                    <a:pt x="31" y="210"/>
                    <a:pt x="31" y="210"/>
                    <a:pt x="31" y="210"/>
                  </a:cubicBezTo>
                  <a:cubicBezTo>
                    <a:pt x="31" y="209"/>
                    <a:pt x="31" y="207"/>
                    <a:pt x="31" y="206"/>
                  </a:cubicBezTo>
                  <a:cubicBezTo>
                    <a:pt x="485" y="0"/>
                    <a:pt x="485" y="0"/>
                    <a:pt x="485" y="0"/>
                  </a:cubicBezTo>
                  <a:cubicBezTo>
                    <a:pt x="485" y="0"/>
                    <a:pt x="511" y="366"/>
                    <a:pt x="267" y="672"/>
                  </a:cubicBezTo>
                  <a:close/>
                </a:path>
              </a:pathLst>
            </a:custGeom>
            <a:solidFill>
              <a:srgbClr val="4A75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iṡļîḑê">
              <a:extLst>
                <a:ext uri="{FF2B5EF4-FFF2-40B4-BE49-F238E27FC236}">
                  <a16:creationId xmlns:a16="http://schemas.microsoft.com/office/drawing/2014/main" id="{10CC6F2C-46EC-45B9-91E2-2EE46EA1D535}"/>
                </a:ext>
              </a:extLst>
            </p:cNvPr>
            <p:cNvSpPr/>
            <p:nvPr/>
          </p:nvSpPr>
          <p:spPr bwMode="auto">
            <a:xfrm>
              <a:off x="7986352" y="3336466"/>
              <a:ext cx="115196" cy="123695"/>
            </a:xfrm>
            <a:custGeom>
              <a:avLst/>
              <a:gdLst>
                <a:gd name="T0" fmla="*/ 0 w 197"/>
                <a:gd name="T1" fmla="*/ 99 h 212"/>
                <a:gd name="T2" fmla="*/ 16 w 197"/>
                <a:gd name="T3" fmla="*/ 212 h 212"/>
                <a:gd name="T4" fmla="*/ 191 w 197"/>
                <a:gd name="T5" fmla="*/ 37 h 212"/>
                <a:gd name="T6" fmla="*/ 197 w 197"/>
                <a:gd name="T7" fmla="*/ 18 h 212"/>
                <a:gd name="T8" fmla="*/ 186 w 197"/>
                <a:gd name="T9" fmla="*/ 16 h 212"/>
                <a:gd name="T10" fmla="*/ 111 w 197"/>
                <a:gd name="T11" fmla="*/ 0 h 212"/>
                <a:gd name="T12" fmla="*/ 0 w 197"/>
                <a:gd name="T13" fmla="*/ 99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7" h="212">
                  <a:moveTo>
                    <a:pt x="0" y="99"/>
                  </a:moveTo>
                  <a:cubicBezTo>
                    <a:pt x="0" y="99"/>
                    <a:pt x="2" y="141"/>
                    <a:pt x="16" y="212"/>
                  </a:cubicBezTo>
                  <a:cubicBezTo>
                    <a:pt x="125" y="177"/>
                    <a:pt x="174" y="79"/>
                    <a:pt x="191" y="37"/>
                  </a:cubicBezTo>
                  <a:cubicBezTo>
                    <a:pt x="195" y="25"/>
                    <a:pt x="197" y="18"/>
                    <a:pt x="197" y="18"/>
                  </a:cubicBezTo>
                  <a:cubicBezTo>
                    <a:pt x="197" y="18"/>
                    <a:pt x="193" y="17"/>
                    <a:pt x="186" y="16"/>
                  </a:cubicBezTo>
                  <a:cubicBezTo>
                    <a:pt x="171" y="12"/>
                    <a:pt x="142" y="6"/>
                    <a:pt x="111" y="0"/>
                  </a:cubicBezTo>
                  <a:lnTo>
                    <a:pt x="0" y="99"/>
                  </a:lnTo>
                  <a:close/>
                </a:path>
              </a:pathLst>
            </a:custGeom>
            <a:solidFill>
              <a:srgbClr val="D68D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îšļïde">
              <a:extLst>
                <a:ext uri="{FF2B5EF4-FFF2-40B4-BE49-F238E27FC236}">
                  <a16:creationId xmlns:a16="http://schemas.microsoft.com/office/drawing/2014/main" id="{55CFA71E-C65D-430A-975C-BC658CE0B11F}"/>
                </a:ext>
              </a:extLst>
            </p:cNvPr>
            <p:cNvSpPr/>
            <p:nvPr/>
          </p:nvSpPr>
          <p:spPr bwMode="auto">
            <a:xfrm>
              <a:off x="7922144" y="3151396"/>
              <a:ext cx="218118" cy="257776"/>
            </a:xfrm>
            <a:custGeom>
              <a:avLst/>
              <a:gdLst>
                <a:gd name="T0" fmla="*/ 65 w 373"/>
                <a:gd name="T1" fmla="*/ 415 h 442"/>
                <a:gd name="T2" fmla="*/ 318 w 373"/>
                <a:gd name="T3" fmla="*/ 293 h 442"/>
                <a:gd name="T4" fmla="*/ 221 w 373"/>
                <a:gd name="T5" fmla="*/ 24 h 442"/>
                <a:gd name="T6" fmla="*/ 17 w 373"/>
                <a:gd name="T7" fmla="*/ 103 h 442"/>
                <a:gd name="T8" fmla="*/ 65 w 373"/>
                <a:gd name="T9" fmla="*/ 415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3" h="442">
                  <a:moveTo>
                    <a:pt x="65" y="415"/>
                  </a:moveTo>
                  <a:cubicBezTo>
                    <a:pt x="65" y="415"/>
                    <a:pt x="304" y="442"/>
                    <a:pt x="318" y="293"/>
                  </a:cubicBezTo>
                  <a:cubicBezTo>
                    <a:pt x="333" y="144"/>
                    <a:pt x="373" y="47"/>
                    <a:pt x="221" y="24"/>
                  </a:cubicBezTo>
                  <a:cubicBezTo>
                    <a:pt x="69" y="0"/>
                    <a:pt x="34" y="54"/>
                    <a:pt x="17" y="103"/>
                  </a:cubicBezTo>
                  <a:cubicBezTo>
                    <a:pt x="0" y="151"/>
                    <a:pt x="3" y="405"/>
                    <a:pt x="65" y="415"/>
                  </a:cubicBezTo>
                  <a:close/>
                </a:path>
              </a:pathLst>
            </a:custGeom>
            <a:solidFill>
              <a:srgbClr val="E499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íṣļiḍe">
              <a:extLst>
                <a:ext uri="{FF2B5EF4-FFF2-40B4-BE49-F238E27FC236}">
                  <a16:creationId xmlns:a16="http://schemas.microsoft.com/office/drawing/2014/main" id="{5E9CADD1-774E-44E3-8BAC-B428C6337078}"/>
                </a:ext>
              </a:extLst>
            </p:cNvPr>
            <p:cNvSpPr/>
            <p:nvPr/>
          </p:nvSpPr>
          <p:spPr bwMode="auto">
            <a:xfrm>
              <a:off x="7884375" y="3105129"/>
              <a:ext cx="337091" cy="222839"/>
            </a:xfrm>
            <a:custGeom>
              <a:avLst/>
              <a:gdLst>
                <a:gd name="T0" fmla="*/ 382 w 576"/>
                <a:gd name="T1" fmla="*/ 381 h 381"/>
                <a:gd name="T2" fmla="*/ 149 w 576"/>
                <a:gd name="T3" fmla="*/ 163 h 381"/>
                <a:gd name="T4" fmla="*/ 99 w 576"/>
                <a:gd name="T5" fmla="*/ 0 h 381"/>
                <a:gd name="T6" fmla="*/ 331 w 576"/>
                <a:gd name="T7" fmla="*/ 35 h 381"/>
                <a:gd name="T8" fmla="*/ 382 w 576"/>
                <a:gd name="T9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6" h="381">
                  <a:moveTo>
                    <a:pt x="382" y="381"/>
                  </a:moveTo>
                  <a:cubicBezTo>
                    <a:pt x="382" y="381"/>
                    <a:pt x="367" y="183"/>
                    <a:pt x="149" y="163"/>
                  </a:cubicBezTo>
                  <a:cubicBezTo>
                    <a:pt x="0" y="149"/>
                    <a:pt x="83" y="21"/>
                    <a:pt x="99" y="0"/>
                  </a:cubicBezTo>
                  <a:cubicBezTo>
                    <a:pt x="99" y="0"/>
                    <a:pt x="213" y="16"/>
                    <a:pt x="331" y="35"/>
                  </a:cubicBezTo>
                  <a:cubicBezTo>
                    <a:pt x="576" y="76"/>
                    <a:pt x="406" y="351"/>
                    <a:pt x="382" y="381"/>
                  </a:cubicBezTo>
                  <a:close/>
                </a:path>
              </a:pathLst>
            </a:custGeom>
            <a:solidFill>
              <a:srgbClr val="2B47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iṥļiḋê">
              <a:extLst>
                <a:ext uri="{FF2B5EF4-FFF2-40B4-BE49-F238E27FC236}">
                  <a16:creationId xmlns:a16="http://schemas.microsoft.com/office/drawing/2014/main" id="{C4CB93CF-5C06-4B78-A392-4C34F17F37CA}"/>
                </a:ext>
              </a:extLst>
            </p:cNvPr>
            <p:cNvSpPr/>
            <p:nvPr/>
          </p:nvSpPr>
          <p:spPr bwMode="auto">
            <a:xfrm>
              <a:off x="7315003" y="3849183"/>
              <a:ext cx="116141" cy="323872"/>
            </a:xfrm>
            <a:custGeom>
              <a:avLst/>
              <a:gdLst>
                <a:gd name="T0" fmla="*/ 123 w 123"/>
                <a:gd name="T1" fmla="*/ 339 h 343"/>
                <a:gd name="T2" fmla="*/ 110 w 123"/>
                <a:gd name="T3" fmla="*/ 343 h 343"/>
                <a:gd name="T4" fmla="*/ 0 w 123"/>
                <a:gd name="T5" fmla="*/ 3 h 343"/>
                <a:gd name="T6" fmla="*/ 13 w 123"/>
                <a:gd name="T7" fmla="*/ 0 h 343"/>
                <a:gd name="T8" fmla="*/ 123 w 123"/>
                <a:gd name="T9" fmla="*/ 339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" h="343">
                  <a:moveTo>
                    <a:pt x="123" y="339"/>
                  </a:moveTo>
                  <a:lnTo>
                    <a:pt x="110" y="343"/>
                  </a:lnTo>
                  <a:lnTo>
                    <a:pt x="0" y="3"/>
                  </a:lnTo>
                  <a:lnTo>
                    <a:pt x="13" y="0"/>
                  </a:lnTo>
                  <a:lnTo>
                    <a:pt x="123" y="339"/>
                  </a:lnTo>
                  <a:close/>
                </a:path>
              </a:pathLst>
            </a:custGeom>
            <a:solidFill>
              <a:srgbClr val="4A75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iṡ1ïḋé">
              <a:extLst>
                <a:ext uri="{FF2B5EF4-FFF2-40B4-BE49-F238E27FC236}">
                  <a16:creationId xmlns:a16="http://schemas.microsoft.com/office/drawing/2014/main" id="{27C67002-767A-4734-8FDC-E256042C8985}"/>
                </a:ext>
              </a:extLst>
            </p:cNvPr>
            <p:cNvSpPr/>
            <p:nvPr/>
          </p:nvSpPr>
          <p:spPr bwMode="auto">
            <a:xfrm>
              <a:off x="7417924" y="4144728"/>
              <a:ext cx="354087" cy="28327"/>
            </a:xfrm>
            <a:custGeom>
              <a:avLst/>
              <a:gdLst>
                <a:gd name="T0" fmla="*/ 375 w 375"/>
                <a:gd name="T1" fmla="*/ 0 h 30"/>
                <a:gd name="T2" fmla="*/ 0 w 375"/>
                <a:gd name="T3" fmla="*/ 8 h 30"/>
                <a:gd name="T4" fmla="*/ 1 w 375"/>
                <a:gd name="T5" fmla="*/ 30 h 30"/>
                <a:gd name="T6" fmla="*/ 375 w 375"/>
                <a:gd name="T7" fmla="*/ 23 h 30"/>
                <a:gd name="T8" fmla="*/ 375 w 375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0">
                  <a:moveTo>
                    <a:pt x="375" y="0"/>
                  </a:moveTo>
                  <a:lnTo>
                    <a:pt x="0" y="8"/>
                  </a:lnTo>
                  <a:lnTo>
                    <a:pt x="1" y="30"/>
                  </a:lnTo>
                  <a:lnTo>
                    <a:pt x="375" y="23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4A75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ïŝḷïḓe">
              <a:extLst>
                <a:ext uri="{FF2B5EF4-FFF2-40B4-BE49-F238E27FC236}">
                  <a16:creationId xmlns:a16="http://schemas.microsoft.com/office/drawing/2014/main" id="{FA1EEB69-2BC4-4A2E-B6B9-D68620ED81F3}"/>
                </a:ext>
              </a:extLst>
            </p:cNvPr>
            <p:cNvSpPr/>
            <p:nvPr/>
          </p:nvSpPr>
          <p:spPr bwMode="auto">
            <a:xfrm>
              <a:off x="7528399" y="4125844"/>
              <a:ext cx="239835" cy="89702"/>
            </a:xfrm>
            <a:custGeom>
              <a:avLst/>
              <a:gdLst>
                <a:gd name="T0" fmla="*/ 352 w 410"/>
                <a:gd name="T1" fmla="*/ 0 h 153"/>
                <a:gd name="T2" fmla="*/ 194 w 410"/>
                <a:gd name="T3" fmla="*/ 23 h 153"/>
                <a:gd name="T4" fmla="*/ 14 w 410"/>
                <a:gd name="T5" fmla="*/ 78 h 153"/>
                <a:gd name="T6" fmla="*/ 38 w 410"/>
                <a:gd name="T7" fmla="*/ 115 h 153"/>
                <a:gd name="T8" fmla="*/ 250 w 410"/>
                <a:gd name="T9" fmla="*/ 119 h 153"/>
                <a:gd name="T10" fmla="*/ 410 w 410"/>
                <a:gd name="T11" fmla="*/ 73 h 153"/>
                <a:gd name="T12" fmla="*/ 352 w 410"/>
                <a:gd name="T13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0" h="153">
                  <a:moveTo>
                    <a:pt x="352" y="0"/>
                  </a:moveTo>
                  <a:cubicBezTo>
                    <a:pt x="352" y="0"/>
                    <a:pt x="258" y="35"/>
                    <a:pt x="194" y="23"/>
                  </a:cubicBezTo>
                  <a:cubicBezTo>
                    <a:pt x="131" y="12"/>
                    <a:pt x="29" y="54"/>
                    <a:pt x="14" y="78"/>
                  </a:cubicBezTo>
                  <a:cubicBezTo>
                    <a:pt x="0" y="102"/>
                    <a:pt x="7" y="111"/>
                    <a:pt x="38" y="115"/>
                  </a:cubicBezTo>
                  <a:cubicBezTo>
                    <a:pt x="69" y="119"/>
                    <a:pt x="182" y="153"/>
                    <a:pt x="250" y="119"/>
                  </a:cubicBezTo>
                  <a:cubicBezTo>
                    <a:pt x="317" y="84"/>
                    <a:pt x="410" y="73"/>
                    <a:pt x="410" y="73"/>
                  </a:cubicBezTo>
                  <a:lnTo>
                    <a:pt x="352" y="0"/>
                  </a:lnTo>
                  <a:close/>
                </a:path>
              </a:pathLst>
            </a:custGeom>
            <a:solidFill>
              <a:srgbClr val="E499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íSľîḓè">
              <a:extLst>
                <a:ext uri="{FF2B5EF4-FFF2-40B4-BE49-F238E27FC236}">
                  <a16:creationId xmlns:a16="http://schemas.microsoft.com/office/drawing/2014/main" id="{52306E91-753A-48DF-9B09-E621D85F6562}"/>
                </a:ext>
              </a:extLst>
            </p:cNvPr>
            <p:cNvSpPr/>
            <p:nvPr/>
          </p:nvSpPr>
          <p:spPr bwMode="auto">
            <a:xfrm>
              <a:off x="7692696" y="3488487"/>
              <a:ext cx="474949" cy="710062"/>
            </a:xfrm>
            <a:custGeom>
              <a:avLst/>
              <a:gdLst>
                <a:gd name="T0" fmla="*/ 812 w 812"/>
                <a:gd name="T1" fmla="*/ 157 h 1214"/>
                <a:gd name="T2" fmla="*/ 617 w 812"/>
                <a:gd name="T3" fmla="*/ 1029 h 1214"/>
                <a:gd name="T4" fmla="*/ 34 w 812"/>
                <a:gd name="T5" fmla="*/ 1214 h 1214"/>
                <a:gd name="T6" fmla="*/ 0 w 812"/>
                <a:gd name="T7" fmla="*/ 1100 h 1214"/>
                <a:gd name="T8" fmla="*/ 443 w 812"/>
                <a:gd name="T9" fmla="*/ 815 h 1214"/>
                <a:gd name="T10" fmla="*/ 430 w 812"/>
                <a:gd name="T11" fmla="*/ 196 h 1214"/>
                <a:gd name="T12" fmla="*/ 812 w 812"/>
                <a:gd name="T13" fmla="*/ 157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2" h="1214">
                  <a:moveTo>
                    <a:pt x="812" y="157"/>
                  </a:moveTo>
                  <a:cubicBezTo>
                    <a:pt x="812" y="157"/>
                    <a:pt x="789" y="940"/>
                    <a:pt x="617" y="1029"/>
                  </a:cubicBezTo>
                  <a:cubicBezTo>
                    <a:pt x="532" y="1073"/>
                    <a:pt x="149" y="1194"/>
                    <a:pt x="34" y="1214"/>
                  </a:cubicBezTo>
                  <a:cubicBezTo>
                    <a:pt x="34" y="1214"/>
                    <a:pt x="3" y="1194"/>
                    <a:pt x="0" y="1100"/>
                  </a:cubicBezTo>
                  <a:cubicBezTo>
                    <a:pt x="0" y="1100"/>
                    <a:pt x="394" y="904"/>
                    <a:pt x="443" y="815"/>
                  </a:cubicBezTo>
                  <a:cubicBezTo>
                    <a:pt x="516" y="684"/>
                    <a:pt x="334" y="323"/>
                    <a:pt x="430" y="196"/>
                  </a:cubicBezTo>
                  <a:cubicBezTo>
                    <a:pt x="526" y="70"/>
                    <a:pt x="704" y="0"/>
                    <a:pt x="812" y="157"/>
                  </a:cubicBezTo>
                  <a:close/>
                </a:path>
              </a:pathLst>
            </a:custGeom>
            <a:solidFill>
              <a:srgbClr val="739A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îš1îḑe">
              <a:extLst>
                <a:ext uri="{FF2B5EF4-FFF2-40B4-BE49-F238E27FC236}">
                  <a16:creationId xmlns:a16="http://schemas.microsoft.com/office/drawing/2014/main" id="{6FDC1372-2757-4619-93B1-982D6B6AA3B9}"/>
                </a:ext>
              </a:extLst>
            </p:cNvPr>
            <p:cNvSpPr/>
            <p:nvPr/>
          </p:nvSpPr>
          <p:spPr bwMode="auto">
            <a:xfrm>
              <a:off x="2539079" y="5412831"/>
              <a:ext cx="7182771" cy="14164"/>
            </a:xfrm>
            <a:custGeom>
              <a:avLst/>
              <a:gdLst>
                <a:gd name="T0" fmla="*/ 12270 w 12282"/>
                <a:gd name="T1" fmla="*/ 24 h 24"/>
                <a:gd name="T2" fmla="*/ 12 w 12282"/>
                <a:gd name="T3" fmla="*/ 24 h 24"/>
                <a:gd name="T4" fmla="*/ 0 w 12282"/>
                <a:gd name="T5" fmla="*/ 12 h 24"/>
                <a:gd name="T6" fmla="*/ 0 w 12282"/>
                <a:gd name="T7" fmla="*/ 12 h 24"/>
                <a:gd name="T8" fmla="*/ 12 w 12282"/>
                <a:gd name="T9" fmla="*/ 0 h 24"/>
                <a:gd name="T10" fmla="*/ 12270 w 12282"/>
                <a:gd name="T11" fmla="*/ 0 h 24"/>
                <a:gd name="T12" fmla="*/ 12282 w 12282"/>
                <a:gd name="T13" fmla="*/ 12 h 24"/>
                <a:gd name="T14" fmla="*/ 12282 w 12282"/>
                <a:gd name="T15" fmla="*/ 12 h 24"/>
                <a:gd name="T16" fmla="*/ 12270 w 12282"/>
                <a:gd name="T1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82" h="24">
                  <a:moveTo>
                    <a:pt x="12270" y="24"/>
                  </a:moveTo>
                  <a:cubicBezTo>
                    <a:pt x="12" y="24"/>
                    <a:pt x="12" y="24"/>
                    <a:pt x="12" y="24"/>
                  </a:cubicBezTo>
                  <a:cubicBezTo>
                    <a:pt x="5" y="24"/>
                    <a:pt x="0" y="19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2270" y="0"/>
                    <a:pt x="12270" y="0"/>
                    <a:pt x="12270" y="0"/>
                  </a:cubicBezTo>
                  <a:cubicBezTo>
                    <a:pt x="12277" y="0"/>
                    <a:pt x="12282" y="5"/>
                    <a:pt x="12282" y="12"/>
                  </a:cubicBezTo>
                  <a:cubicBezTo>
                    <a:pt x="12282" y="12"/>
                    <a:pt x="12282" y="12"/>
                    <a:pt x="12282" y="12"/>
                  </a:cubicBezTo>
                  <a:cubicBezTo>
                    <a:pt x="12282" y="19"/>
                    <a:pt x="12277" y="24"/>
                    <a:pt x="12270" y="24"/>
                  </a:cubicBezTo>
                  <a:close/>
                </a:path>
              </a:pathLst>
            </a:custGeom>
            <a:solidFill>
              <a:srgbClr val="202F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617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81"/>
    </mc:Choice>
    <mc:Fallback xmlns="">
      <p:transition spd="slow" advTm="408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F137C25-EA9D-4477-BB65-D47182C3B4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59" y="193814"/>
            <a:ext cx="416279" cy="352668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E9B575A-74AE-40CB-A7A1-997E127EC969}"/>
              </a:ext>
            </a:extLst>
          </p:cNvPr>
          <p:cNvSpPr/>
          <p:nvPr/>
        </p:nvSpPr>
        <p:spPr>
          <a:xfrm>
            <a:off x="1056480" y="340002"/>
            <a:ext cx="39600" cy="324000"/>
          </a:xfrm>
          <a:prstGeom prst="rect">
            <a:avLst/>
          </a:prstGeom>
          <a:solidFill>
            <a:srgbClr val="F794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480F38-4662-45FB-87EB-FE981B323F23}"/>
              </a:ext>
            </a:extLst>
          </p:cNvPr>
          <p:cNvSpPr txBox="1"/>
          <p:nvPr/>
        </p:nvSpPr>
        <p:spPr>
          <a:xfrm>
            <a:off x="713678" y="2955073"/>
            <a:ext cx="2034986" cy="473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E27947-2C09-4FCF-9947-2C6B42EDEDF6}"/>
              </a:ext>
            </a:extLst>
          </p:cNvPr>
          <p:cNvSpPr txBox="1"/>
          <p:nvPr/>
        </p:nvSpPr>
        <p:spPr>
          <a:xfrm>
            <a:off x="1240669" y="183171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背景介绍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40" name="#264802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98644EEC-41ED-4022-8933-96F9E415F02D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516326" y="3254691"/>
            <a:ext cx="7069136" cy="2437979"/>
            <a:chOff x="4449764" y="3219661"/>
            <a:chExt cx="7069136" cy="2437979"/>
          </a:xfrm>
        </p:grpSpPr>
        <p:sp>
          <p:nvSpPr>
            <p:cNvPr id="53" name="íšļîdé">
              <a:extLst>
                <a:ext uri="{FF2B5EF4-FFF2-40B4-BE49-F238E27FC236}">
                  <a16:creationId xmlns:a16="http://schemas.microsoft.com/office/drawing/2014/main" id="{05EE9E06-FCF9-4A91-A31A-4E5EC30B17BB}"/>
                </a:ext>
              </a:extLst>
            </p:cNvPr>
            <p:cNvSpPr txBox="1"/>
            <p:nvPr/>
          </p:nvSpPr>
          <p:spPr bwMode="auto">
            <a:xfrm>
              <a:off x="4449764" y="3695910"/>
              <a:ext cx="1866900" cy="567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2000" b="1" dirty="0">
                  <a:solidFill>
                    <a:schemeClr val="accent1"/>
                  </a:solidFill>
                </a:rPr>
                <a:t>校招系统</a:t>
              </a:r>
              <a:endParaRPr lang="en-US" altLang="zh-CN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51" name="ïš1îḋê">
              <a:extLst>
                <a:ext uri="{FF2B5EF4-FFF2-40B4-BE49-F238E27FC236}">
                  <a16:creationId xmlns:a16="http://schemas.microsoft.com/office/drawing/2014/main" id="{A8E94B1A-91B5-4033-B496-DC447A09EE97}"/>
                </a:ext>
              </a:extLst>
            </p:cNvPr>
            <p:cNvSpPr txBox="1"/>
            <p:nvPr/>
          </p:nvSpPr>
          <p:spPr bwMode="auto">
            <a:xfrm>
              <a:off x="7050882" y="3695910"/>
              <a:ext cx="1866900" cy="567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2000" b="1" dirty="0">
                  <a:solidFill>
                    <a:schemeClr val="accent1"/>
                  </a:solidFill>
                </a:rPr>
                <a:t>美术外包系统</a:t>
              </a:r>
              <a:endParaRPr lang="en-US" altLang="zh-CN" sz="2000" b="1" dirty="0">
                <a:solidFill>
                  <a:schemeClr val="accent1"/>
                </a:solidFill>
              </a:endParaRPr>
            </a:p>
          </p:txBody>
        </p:sp>
        <p:sp>
          <p:nvSpPr>
            <p:cNvPr id="49" name="îṧḷïďê">
              <a:extLst>
                <a:ext uri="{FF2B5EF4-FFF2-40B4-BE49-F238E27FC236}">
                  <a16:creationId xmlns:a16="http://schemas.microsoft.com/office/drawing/2014/main" id="{10DCE1C1-4C5D-40B5-8A88-A7C3A331CC13}"/>
                </a:ext>
              </a:extLst>
            </p:cNvPr>
            <p:cNvSpPr txBox="1"/>
            <p:nvPr/>
          </p:nvSpPr>
          <p:spPr bwMode="auto">
            <a:xfrm>
              <a:off x="9549716" y="3695910"/>
              <a:ext cx="1969184" cy="567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2000" b="1" dirty="0">
                  <a:solidFill>
                    <a:schemeClr val="accent1"/>
                  </a:solidFill>
                </a:rPr>
                <a:t>美术招投标系统</a:t>
              </a:r>
              <a:endParaRPr lang="en-US" altLang="zh-CN" sz="2000" b="1" dirty="0">
                <a:solidFill>
                  <a:schemeClr val="accent1"/>
                </a:solidFill>
              </a:endParaRPr>
            </a:p>
          </p:txBody>
        </p:sp>
        <p:grpSp>
          <p:nvGrpSpPr>
            <p:cNvPr id="46" name="i$ļídè">
              <a:extLst>
                <a:ext uri="{FF2B5EF4-FFF2-40B4-BE49-F238E27FC236}">
                  <a16:creationId xmlns:a16="http://schemas.microsoft.com/office/drawing/2014/main" id="{CFFC8BCA-9E20-498A-94CD-7AC6D3505DFB}"/>
                </a:ext>
              </a:extLst>
            </p:cNvPr>
            <p:cNvGrpSpPr/>
            <p:nvPr/>
          </p:nvGrpSpPr>
          <p:grpSpPr>
            <a:xfrm>
              <a:off x="6683773" y="3219661"/>
              <a:ext cx="2601118" cy="2437979"/>
              <a:chOff x="6683773" y="2981325"/>
              <a:chExt cx="2601118" cy="2914650"/>
            </a:xfrm>
          </p:grpSpPr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65A10712-D450-4E91-900A-C61FECBE2CBA}"/>
                  </a:ext>
                </a:extLst>
              </p:cNvPr>
              <p:cNvCxnSpPr/>
              <p:nvPr/>
            </p:nvCxnSpPr>
            <p:spPr>
              <a:xfrm>
                <a:off x="6683773" y="2981325"/>
                <a:ext cx="0" cy="291465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C982B672-7A17-4532-ADC1-59D75BBB56B5}"/>
                  </a:ext>
                </a:extLst>
              </p:cNvPr>
              <p:cNvCxnSpPr/>
              <p:nvPr/>
            </p:nvCxnSpPr>
            <p:spPr>
              <a:xfrm>
                <a:off x="9284891" y="2981325"/>
                <a:ext cx="0" cy="291465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6" name="图片 55">
            <a:extLst>
              <a:ext uri="{FF2B5EF4-FFF2-40B4-BE49-F238E27FC236}">
                <a16:creationId xmlns:a16="http://schemas.microsoft.com/office/drawing/2014/main" id="{DDFDB814-F76C-4F2E-BA46-33FEB65134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001" y="2913149"/>
            <a:ext cx="3706913" cy="2770075"/>
          </a:xfrm>
          <a:prstGeom prst="rect">
            <a:avLst/>
          </a:prstGeom>
        </p:spPr>
      </p:pic>
      <p:pic>
        <p:nvPicPr>
          <p:cNvPr id="58" name="Picture 10" descr="laravel教程_laravel框架开发快速入门（专题）-php中文网">
            <a:extLst>
              <a:ext uri="{FF2B5EF4-FFF2-40B4-BE49-F238E27FC236}">
                <a16:creationId xmlns:a16="http://schemas.microsoft.com/office/drawing/2014/main" id="{E900CC2C-AECA-4D10-9C70-167E65793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229" y="4775312"/>
            <a:ext cx="1893410" cy="75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2" descr="Python]Django 筆記. 整理一下之前的筆記做成文章| by Tsung-Yu | Tom's blog | Medium">
            <a:extLst>
              <a:ext uri="{FF2B5EF4-FFF2-40B4-BE49-F238E27FC236}">
                <a16:creationId xmlns:a16="http://schemas.microsoft.com/office/drawing/2014/main" id="{E503D6BF-8257-44A7-8F6B-F068C573D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981" y="4775312"/>
            <a:ext cx="1709364" cy="77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6" descr="OpenResty® - 中文官方站">
            <a:extLst>
              <a:ext uri="{FF2B5EF4-FFF2-40B4-BE49-F238E27FC236}">
                <a16:creationId xmlns:a16="http://schemas.microsoft.com/office/drawing/2014/main" id="{D1FF1258-FCF9-4F73-A9E8-704E97A8B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8562" y="4777213"/>
            <a:ext cx="1836772" cy="781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0" name="组合 69">
            <a:extLst>
              <a:ext uri="{FF2B5EF4-FFF2-40B4-BE49-F238E27FC236}">
                <a16:creationId xmlns:a16="http://schemas.microsoft.com/office/drawing/2014/main" id="{12EC5EF3-0583-4497-AF7B-10AB110A6A2E}"/>
              </a:ext>
            </a:extLst>
          </p:cNvPr>
          <p:cNvGrpSpPr/>
          <p:nvPr/>
        </p:nvGrpSpPr>
        <p:grpSpPr>
          <a:xfrm>
            <a:off x="792879" y="1441937"/>
            <a:ext cx="10762455" cy="1034110"/>
            <a:chOff x="2416420" y="1727002"/>
            <a:chExt cx="8375650" cy="747676"/>
          </a:xfrm>
        </p:grpSpPr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57791C54-1BCE-4093-9CEE-E15E4C94B9EA}"/>
                </a:ext>
              </a:extLst>
            </p:cNvPr>
            <p:cNvCxnSpPr>
              <a:cxnSpLocks/>
            </p:cNvCxnSpPr>
            <p:nvPr/>
          </p:nvCxnSpPr>
          <p:spPr>
            <a:xfrm>
              <a:off x="2416420" y="2372405"/>
              <a:ext cx="8375650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išľíḓê">
              <a:extLst>
                <a:ext uri="{FF2B5EF4-FFF2-40B4-BE49-F238E27FC236}">
                  <a16:creationId xmlns:a16="http://schemas.microsoft.com/office/drawing/2014/main" id="{111E6E5C-A41D-467C-8D58-D31504861605}"/>
                </a:ext>
              </a:extLst>
            </p:cNvPr>
            <p:cNvSpPr/>
            <p:nvPr/>
          </p:nvSpPr>
          <p:spPr>
            <a:xfrm>
              <a:off x="3670093" y="2272880"/>
              <a:ext cx="201798" cy="20179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îṧļidè">
              <a:extLst>
                <a:ext uri="{FF2B5EF4-FFF2-40B4-BE49-F238E27FC236}">
                  <a16:creationId xmlns:a16="http://schemas.microsoft.com/office/drawing/2014/main" id="{EA185777-8704-4943-AE55-695F0D743EC7}"/>
                </a:ext>
              </a:extLst>
            </p:cNvPr>
            <p:cNvSpPr txBox="1"/>
            <p:nvPr/>
          </p:nvSpPr>
          <p:spPr bwMode="auto">
            <a:xfrm>
              <a:off x="2634794" y="1727002"/>
              <a:ext cx="2272396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业务需求不断增加</a:t>
              </a:r>
            </a:p>
          </p:txBody>
        </p:sp>
        <p:sp>
          <p:nvSpPr>
            <p:cNvPr id="66" name="íṥļiḓê">
              <a:extLst>
                <a:ext uri="{FF2B5EF4-FFF2-40B4-BE49-F238E27FC236}">
                  <a16:creationId xmlns:a16="http://schemas.microsoft.com/office/drawing/2014/main" id="{6F2A03E4-37C9-4093-B7C3-9BDC3E67010C}"/>
                </a:ext>
              </a:extLst>
            </p:cNvPr>
            <p:cNvSpPr/>
            <p:nvPr/>
          </p:nvSpPr>
          <p:spPr>
            <a:xfrm>
              <a:off x="6612533" y="2272880"/>
              <a:ext cx="201798" cy="20179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íšlîďê">
              <a:extLst>
                <a:ext uri="{FF2B5EF4-FFF2-40B4-BE49-F238E27FC236}">
                  <a16:creationId xmlns:a16="http://schemas.microsoft.com/office/drawing/2014/main" id="{420237F5-66DD-4D41-BCDE-A4B130BA4EE5}"/>
                </a:ext>
              </a:extLst>
            </p:cNvPr>
            <p:cNvSpPr txBox="1"/>
            <p:nvPr/>
          </p:nvSpPr>
          <p:spPr bwMode="auto">
            <a:xfrm>
              <a:off x="5577234" y="1727002"/>
              <a:ext cx="2272396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业务逻辑更加复杂</a:t>
              </a:r>
            </a:p>
          </p:txBody>
        </p:sp>
        <p:sp>
          <p:nvSpPr>
            <p:cNvPr id="68" name="îsḻîḍe">
              <a:extLst>
                <a:ext uri="{FF2B5EF4-FFF2-40B4-BE49-F238E27FC236}">
                  <a16:creationId xmlns:a16="http://schemas.microsoft.com/office/drawing/2014/main" id="{F3D55875-ADEA-422D-8DE6-F4452F5AB822}"/>
                </a:ext>
              </a:extLst>
            </p:cNvPr>
            <p:cNvSpPr/>
            <p:nvPr/>
          </p:nvSpPr>
          <p:spPr>
            <a:xfrm>
              <a:off x="9554973" y="2272880"/>
              <a:ext cx="201798" cy="20179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îṧľídè">
              <a:extLst>
                <a:ext uri="{FF2B5EF4-FFF2-40B4-BE49-F238E27FC236}">
                  <a16:creationId xmlns:a16="http://schemas.microsoft.com/office/drawing/2014/main" id="{590E5D78-137D-4A4E-B5FA-B35A5D66B7AF}"/>
                </a:ext>
              </a:extLst>
            </p:cNvPr>
            <p:cNvSpPr txBox="1"/>
            <p:nvPr/>
          </p:nvSpPr>
          <p:spPr bwMode="auto">
            <a:xfrm>
              <a:off x="8519674" y="1727002"/>
              <a:ext cx="2272396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>
              <a:normAutofit/>
            </a:bodyPr>
            <a:lstStyle/>
            <a:p>
              <a:pPr algn="ctr" eaLnBrk="1" hangingPunct="1">
                <a:spcBef>
                  <a:spcPct val="0"/>
                </a:spcBef>
              </a:pPr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业务响应时间增加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5737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375"/>
    </mc:Choice>
    <mc:Fallback xmlns="">
      <p:transition spd="slow" advTm="5137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F137C25-EA9D-4477-BB65-D47182C3B4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59" y="193814"/>
            <a:ext cx="416279" cy="352668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E9B575A-74AE-40CB-A7A1-997E127EC969}"/>
              </a:ext>
            </a:extLst>
          </p:cNvPr>
          <p:cNvSpPr/>
          <p:nvPr/>
        </p:nvSpPr>
        <p:spPr>
          <a:xfrm>
            <a:off x="1056480" y="340002"/>
            <a:ext cx="39600" cy="324000"/>
          </a:xfrm>
          <a:prstGeom prst="rect">
            <a:avLst/>
          </a:prstGeom>
          <a:solidFill>
            <a:srgbClr val="F794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480F38-4662-45FB-87EB-FE981B323F23}"/>
              </a:ext>
            </a:extLst>
          </p:cNvPr>
          <p:cNvSpPr txBox="1"/>
          <p:nvPr/>
        </p:nvSpPr>
        <p:spPr>
          <a:xfrm>
            <a:off x="713678" y="2955073"/>
            <a:ext cx="2034986" cy="473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E27947-2C09-4FCF-9947-2C6B42EDEDF6}"/>
              </a:ext>
            </a:extLst>
          </p:cNvPr>
          <p:cNvSpPr txBox="1"/>
          <p:nvPr/>
        </p:nvSpPr>
        <p:spPr>
          <a:xfrm>
            <a:off x="1240669" y="183171"/>
            <a:ext cx="99614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——Chrome Timing + Nginx access log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3117E5E-7DCC-4BC2-A45F-D5282B717C73}"/>
              </a:ext>
            </a:extLst>
          </p:cNvPr>
          <p:cNvSpPr txBox="1"/>
          <p:nvPr/>
        </p:nvSpPr>
        <p:spPr>
          <a:xfrm>
            <a:off x="985592" y="5558094"/>
            <a:ext cx="102124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10.2.12.26 - - [31/Aug/2020:23:00:06 +0800] "POST /select/query/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filter_list_data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HTTP/1.1" 200 37029 1798 "http://consumemgr.leihuo.netease.c      om/select/show" "Mozilla/5.0 (Windows NT 10.0; Win64; x64)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AppleWebKit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/537.36 (KHTML, like Gecko) Chrome/84.0.4147.135 Safari/537.36" - </a:t>
            </a:r>
            <a:r>
              <a:rPr lang="en-US" altLang="zh-CN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1.859</a:t>
            </a:r>
            <a:endParaRPr lang="zh-CN" altLang="en-US" b="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E1CA963-4C68-4315-9253-05E99390EC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696" y="2378323"/>
            <a:ext cx="10212408" cy="2790825"/>
          </a:xfrm>
          <a:prstGeom prst="rect">
            <a:avLst/>
          </a:prstGeom>
        </p:spPr>
      </p:pic>
      <p:grpSp>
        <p:nvGrpSpPr>
          <p:cNvPr id="15" name="#4642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AF1D7D4-A449-4401-8998-282C2A8D5C04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569514" y="1029898"/>
            <a:ext cx="9052771" cy="896257"/>
            <a:chOff x="1569614" y="2980871"/>
            <a:chExt cx="9052771" cy="896257"/>
          </a:xfrm>
        </p:grpSpPr>
        <p:grpSp>
          <p:nvGrpSpPr>
            <p:cNvPr id="16" name="ïṧ1îḋe">
              <a:extLst>
                <a:ext uri="{FF2B5EF4-FFF2-40B4-BE49-F238E27FC236}">
                  <a16:creationId xmlns:a16="http://schemas.microsoft.com/office/drawing/2014/main" id="{701901FE-5939-42AC-89ED-36CF3B45CFBB}"/>
                </a:ext>
              </a:extLst>
            </p:cNvPr>
            <p:cNvGrpSpPr/>
            <p:nvPr/>
          </p:nvGrpSpPr>
          <p:grpSpPr>
            <a:xfrm>
              <a:off x="1569614" y="2980871"/>
              <a:ext cx="4214071" cy="896257"/>
              <a:chOff x="1519071" y="2078755"/>
              <a:chExt cx="4214071" cy="896257"/>
            </a:xfrm>
          </p:grpSpPr>
          <p:sp>
            <p:nvSpPr>
              <p:cNvPr id="22" name="îŝľîḑe">
                <a:extLst>
                  <a:ext uri="{FF2B5EF4-FFF2-40B4-BE49-F238E27FC236}">
                    <a16:creationId xmlns:a16="http://schemas.microsoft.com/office/drawing/2014/main" id="{A05DFA3A-E10C-4DF3-8F18-96DFFEECD941}"/>
                  </a:ext>
                </a:extLst>
              </p:cNvPr>
              <p:cNvSpPr/>
              <p:nvPr/>
            </p:nvSpPr>
            <p:spPr>
              <a:xfrm>
                <a:off x="1519071" y="2078755"/>
                <a:ext cx="4214071" cy="896257"/>
              </a:xfrm>
              <a:prstGeom prst="rect">
                <a:avLst/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tx1">
                    <a:lumMod val="85000"/>
                    <a:lumOff val="15000"/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1400" b="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27" name="îṥļïḑe">
                <a:extLst>
                  <a:ext uri="{FF2B5EF4-FFF2-40B4-BE49-F238E27FC236}">
                    <a16:creationId xmlns:a16="http://schemas.microsoft.com/office/drawing/2014/main" id="{DD67AE39-0799-4CC0-ABB2-1066C9794E6A}"/>
                  </a:ext>
                </a:extLst>
              </p:cNvPr>
              <p:cNvSpPr txBox="1"/>
              <p:nvPr/>
            </p:nvSpPr>
            <p:spPr>
              <a:xfrm>
                <a:off x="1949064" y="2078755"/>
                <a:ext cx="482824" cy="4033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i="1">
                    <a:solidFill>
                      <a:schemeClr val="accent1"/>
                    </a:solidFill>
                  </a:rPr>
                  <a:t>0</a:t>
                </a:r>
                <a:r>
                  <a:rPr lang="en-US" altLang="zh-CN" sz="100" i="1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i="1">
                    <a:solidFill>
                      <a:schemeClr val="accent1"/>
                    </a:solidFill>
                  </a:rPr>
                  <a:t>1</a:t>
                </a:r>
                <a:r>
                  <a:rPr lang="en-US" altLang="zh-CN" i="1" dirty="0">
                    <a:solidFill>
                      <a:schemeClr val="accent1"/>
                    </a:solidFill>
                  </a:rPr>
                  <a:t>.</a:t>
                </a:r>
              </a:p>
            </p:txBody>
          </p:sp>
          <p:sp>
            <p:nvSpPr>
              <p:cNvPr id="28" name="îSḷïdé">
                <a:extLst>
                  <a:ext uri="{FF2B5EF4-FFF2-40B4-BE49-F238E27FC236}">
                    <a16:creationId xmlns:a16="http://schemas.microsoft.com/office/drawing/2014/main" id="{C65C2CB4-BF3F-485B-87A9-31783CC9B8BF}"/>
                  </a:ext>
                </a:extLst>
              </p:cNvPr>
              <p:cNvSpPr txBox="1"/>
              <p:nvPr/>
            </p:nvSpPr>
            <p:spPr>
              <a:xfrm>
                <a:off x="1950351" y="2408107"/>
                <a:ext cx="3569097" cy="432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Waiting(TTFB)</a:t>
                </a:r>
                <a:endParaRPr lang="zh-CN" altLang="en-US" sz="2000" dirty="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B02F0673-9FE6-4173-AFE9-8DF64E1953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37981" y="2246539"/>
                <a:ext cx="0" cy="560689"/>
              </a:xfrm>
              <a:prstGeom prst="line">
                <a:avLst/>
              </a:prstGeom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îŝḷiḓe">
              <a:extLst>
                <a:ext uri="{FF2B5EF4-FFF2-40B4-BE49-F238E27FC236}">
                  <a16:creationId xmlns:a16="http://schemas.microsoft.com/office/drawing/2014/main" id="{1EEC4BA4-76D2-4BEE-B246-F0BE0E880FF7}"/>
                </a:ext>
              </a:extLst>
            </p:cNvPr>
            <p:cNvGrpSpPr/>
            <p:nvPr/>
          </p:nvGrpSpPr>
          <p:grpSpPr>
            <a:xfrm>
              <a:off x="6408314" y="2980871"/>
              <a:ext cx="4214071" cy="896257"/>
              <a:chOff x="1519071" y="2078755"/>
              <a:chExt cx="4214071" cy="896257"/>
            </a:xfrm>
          </p:grpSpPr>
          <p:sp>
            <p:nvSpPr>
              <p:cNvPr id="18" name="iş1íďè">
                <a:extLst>
                  <a:ext uri="{FF2B5EF4-FFF2-40B4-BE49-F238E27FC236}">
                    <a16:creationId xmlns:a16="http://schemas.microsoft.com/office/drawing/2014/main" id="{6F7B5695-AC02-4C4A-ABE5-202F1C4CE74F}"/>
                  </a:ext>
                </a:extLst>
              </p:cNvPr>
              <p:cNvSpPr/>
              <p:nvPr/>
            </p:nvSpPr>
            <p:spPr>
              <a:xfrm>
                <a:off x="1519071" y="2078755"/>
                <a:ext cx="4214071" cy="896257"/>
              </a:xfrm>
              <a:prstGeom prst="rect">
                <a:avLst/>
              </a:prstGeom>
              <a:solidFill>
                <a:schemeClr val="bg1"/>
              </a:solidFill>
              <a:ln w="12700" cap="rnd">
                <a:noFill/>
                <a:prstDash val="solid"/>
                <a:round/>
                <a:headEnd/>
                <a:tailEnd/>
              </a:ln>
              <a:effectLst>
                <a:outerShdw blurRad="254000" dist="127000" algn="ctr" rotWithShape="0">
                  <a:schemeClr val="tx1">
                    <a:lumMod val="85000"/>
                    <a:lumOff val="15000"/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1400" b="1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p:sp>
            <p:nvSpPr>
              <p:cNvPr id="19" name="îS1iḍê">
                <a:extLst>
                  <a:ext uri="{FF2B5EF4-FFF2-40B4-BE49-F238E27FC236}">
                    <a16:creationId xmlns:a16="http://schemas.microsoft.com/office/drawing/2014/main" id="{3CEFDDE4-65BC-4FEE-91F1-0200EB93C6A9}"/>
                  </a:ext>
                </a:extLst>
              </p:cNvPr>
              <p:cNvSpPr txBox="1"/>
              <p:nvPr/>
            </p:nvSpPr>
            <p:spPr>
              <a:xfrm>
                <a:off x="1949065" y="2078755"/>
                <a:ext cx="482824" cy="4033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i="1">
                    <a:solidFill>
                      <a:schemeClr val="accent1"/>
                    </a:solidFill>
                  </a:rPr>
                  <a:t>0</a:t>
                </a:r>
                <a:r>
                  <a:rPr lang="en-US" altLang="zh-CN" sz="100" i="1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i="1">
                    <a:solidFill>
                      <a:schemeClr val="accent1"/>
                    </a:solidFill>
                  </a:rPr>
                  <a:t>2</a:t>
                </a:r>
                <a:r>
                  <a:rPr lang="en-US" altLang="zh-CN" i="1" dirty="0">
                    <a:solidFill>
                      <a:schemeClr val="accent1"/>
                    </a:solidFill>
                  </a:rPr>
                  <a:t>.</a:t>
                </a:r>
              </a:p>
            </p:txBody>
          </p:sp>
          <p:sp>
            <p:nvSpPr>
              <p:cNvPr id="20" name="iṣļïḑe">
                <a:extLst>
                  <a:ext uri="{FF2B5EF4-FFF2-40B4-BE49-F238E27FC236}">
                    <a16:creationId xmlns:a16="http://schemas.microsoft.com/office/drawing/2014/main" id="{C81A7881-FC3D-4DEE-9B20-B567A5B368A4}"/>
                  </a:ext>
                </a:extLst>
              </p:cNvPr>
              <p:cNvSpPr txBox="1"/>
              <p:nvPr/>
            </p:nvSpPr>
            <p:spPr>
              <a:xfrm>
                <a:off x="1950351" y="2408107"/>
                <a:ext cx="3569097" cy="432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000" dirty="0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$</a:t>
                </a:r>
                <a:r>
                  <a:rPr lang="en-US" altLang="zh-CN" sz="2000" dirty="0" err="1">
                    <a:latin typeface="Microsoft YaHei Light" panose="020B0502040204020203" pitchFamily="34" charset="-122"/>
                    <a:ea typeface="Microsoft YaHei Light" panose="020B0502040204020203" pitchFamily="34" charset="-122"/>
                  </a:rPr>
                  <a:t>upstream_response_time</a:t>
                </a:r>
                <a:endParaRPr lang="zh-CN" altLang="en-US" sz="2000" dirty="0">
                  <a:latin typeface="Microsoft YaHei Light" panose="020B0502040204020203" pitchFamily="34" charset="-122"/>
                  <a:ea typeface="Microsoft YaHei Light" panose="020B0502040204020203" pitchFamily="34" charset="-122"/>
                </a:endParaRPr>
              </a:p>
            </p:txBody>
          </p: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A7FA96F4-8A62-4A3C-A897-D8357E8373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737981" y="2246539"/>
                <a:ext cx="0" cy="560689"/>
              </a:xfrm>
              <a:prstGeom prst="line">
                <a:avLst/>
              </a:prstGeom>
              <a:ln>
                <a:solidFill>
                  <a:schemeClr val="tx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22085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792"/>
    </mc:Choice>
    <mc:Fallback xmlns="">
      <p:transition spd="slow" advTm="4379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F0F900B-A4CF-46A1-9004-51195663B6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59" y="193814"/>
            <a:ext cx="416279" cy="3526680"/>
          </a:xfrm>
          <a:prstGeom prst="rect">
            <a:avLst/>
          </a:prstGeom>
        </p:spPr>
      </p:pic>
      <p:sp>
        <p:nvSpPr>
          <p:cNvPr id="49" name="标题 4">
            <a:extLst>
              <a:ext uri="{FF2B5EF4-FFF2-40B4-BE49-F238E27FC236}">
                <a16:creationId xmlns:a16="http://schemas.microsoft.com/office/drawing/2014/main" id="{4D91232F-B9B7-48C7-93BD-22B98A0D7640}"/>
              </a:ext>
            </a:extLst>
          </p:cNvPr>
          <p:cNvSpPr txBox="1">
            <a:spLocks/>
          </p:cNvSpPr>
          <p:nvPr/>
        </p:nvSpPr>
        <p:spPr>
          <a:xfrm>
            <a:off x="1702001" y="3720699"/>
            <a:ext cx="5419185" cy="895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54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j-cs"/>
              </a:rPr>
              <a:t>业务耗时分析</a:t>
            </a:r>
          </a:p>
        </p:txBody>
      </p:sp>
      <p:sp>
        <p:nvSpPr>
          <p:cNvPr id="50" name="文本占位符 5">
            <a:extLst>
              <a:ext uri="{FF2B5EF4-FFF2-40B4-BE49-F238E27FC236}">
                <a16:creationId xmlns:a16="http://schemas.microsoft.com/office/drawing/2014/main" id="{6099E645-331C-4263-BDF1-13BD0C803D1C}"/>
              </a:ext>
            </a:extLst>
          </p:cNvPr>
          <p:cNvSpPr txBox="1">
            <a:spLocks/>
          </p:cNvSpPr>
          <p:nvPr/>
        </p:nvSpPr>
        <p:spPr>
          <a:xfrm>
            <a:off x="1703117" y="4616049"/>
            <a:ext cx="5419185" cy="15212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354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11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178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54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32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09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886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62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40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18" indent="0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54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43496D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378AE0A-2AAE-4336-9D83-1EFE1C8E2C67}"/>
              </a:ext>
            </a:extLst>
          </p:cNvPr>
          <p:cNvSpPr txBox="1"/>
          <p:nvPr/>
        </p:nvSpPr>
        <p:spPr>
          <a:xfrm>
            <a:off x="1909304" y="2828070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</a:t>
            </a:r>
            <a:r>
              <a:rPr lang="en-US" altLang="zh-CN" sz="100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pc="100" dirty="0">
                <a:solidFill>
                  <a:schemeClr val="accent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spc="100" dirty="0">
              <a:solidFill>
                <a:schemeClr val="accent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grpSp>
        <p:nvGrpSpPr>
          <p:cNvPr id="153" name="7aed6096-0160-48cf-93bd-b87f4f362a8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9B8C94F-A4E4-4669-88F1-EB63C7D90C72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6268123" y="1654395"/>
            <a:ext cx="4790462" cy="4127167"/>
            <a:chOff x="3700769" y="1365417"/>
            <a:chExt cx="4790462" cy="4127167"/>
          </a:xfrm>
        </p:grpSpPr>
        <p:sp>
          <p:nvSpPr>
            <p:cNvPr id="154" name="ï$ḻíḋé">
              <a:extLst>
                <a:ext uri="{FF2B5EF4-FFF2-40B4-BE49-F238E27FC236}">
                  <a16:creationId xmlns:a16="http://schemas.microsoft.com/office/drawing/2014/main" id="{8BC50E59-A6E9-42DE-AE36-9B0637B8D1E4}"/>
                </a:ext>
              </a:extLst>
            </p:cNvPr>
            <p:cNvSpPr/>
            <p:nvPr/>
          </p:nvSpPr>
          <p:spPr bwMode="auto">
            <a:xfrm>
              <a:off x="6641921" y="2824392"/>
              <a:ext cx="1798811" cy="1453516"/>
            </a:xfrm>
            <a:custGeom>
              <a:avLst/>
              <a:gdLst>
                <a:gd name="T0" fmla="*/ 492 w 634"/>
                <a:gd name="T1" fmla="*/ 506 h 513"/>
                <a:gd name="T2" fmla="*/ 51 w 634"/>
                <a:gd name="T3" fmla="*/ 413 h 513"/>
                <a:gd name="T4" fmla="*/ 6 w 634"/>
                <a:gd name="T5" fmla="*/ 344 h 513"/>
                <a:gd name="T6" fmla="*/ 79 w 634"/>
                <a:gd name="T7" fmla="*/ 0 h 513"/>
                <a:gd name="T8" fmla="*/ 634 w 634"/>
                <a:gd name="T9" fmla="*/ 117 h 513"/>
                <a:gd name="T10" fmla="*/ 561 w 634"/>
                <a:gd name="T11" fmla="*/ 461 h 513"/>
                <a:gd name="T12" fmla="*/ 492 w 634"/>
                <a:gd name="T13" fmla="*/ 506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4" h="513">
                  <a:moveTo>
                    <a:pt x="492" y="506"/>
                  </a:moveTo>
                  <a:cubicBezTo>
                    <a:pt x="51" y="413"/>
                    <a:pt x="51" y="413"/>
                    <a:pt x="51" y="413"/>
                  </a:cubicBezTo>
                  <a:cubicBezTo>
                    <a:pt x="20" y="407"/>
                    <a:pt x="0" y="376"/>
                    <a:pt x="6" y="344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634" y="117"/>
                    <a:pt x="634" y="117"/>
                    <a:pt x="634" y="117"/>
                  </a:cubicBezTo>
                  <a:cubicBezTo>
                    <a:pt x="561" y="461"/>
                    <a:pt x="561" y="461"/>
                    <a:pt x="561" y="461"/>
                  </a:cubicBezTo>
                  <a:cubicBezTo>
                    <a:pt x="554" y="493"/>
                    <a:pt x="523" y="513"/>
                    <a:pt x="492" y="50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5" name="ïŝľide">
              <a:extLst>
                <a:ext uri="{FF2B5EF4-FFF2-40B4-BE49-F238E27FC236}">
                  <a16:creationId xmlns:a16="http://schemas.microsoft.com/office/drawing/2014/main" id="{6B160340-62CE-4132-B775-C897166B7176}"/>
                </a:ext>
              </a:extLst>
            </p:cNvPr>
            <p:cNvSpPr/>
            <p:nvPr/>
          </p:nvSpPr>
          <p:spPr bwMode="auto">
            <a:xfrm>
              <a:off x="7851138" y="3172417"/>
              <a:ext cx="431278" cy="958092"/>
            </a:xfrm>
            <a:custGeom>
              <a:avLst/>
              <a:gdLst>
                <a:gd name="T0" fmla="*/ 8 w 316"/>
                <a:gd name="T1" fmla="*/ 658 h 702"/>
                <a:gd name="T2" fmla="*/ 16 w 316"/>
                <a:gd name="T3" fmla="*/ 660 h 702"/>
                <a:gd name="T4" fmla="*/ 151 w 316"/>
                <a:gd name="T5" fmla="*/ 19 h 702"/>
                <a:gd name="T6" fmla="*/ 297 w 316"/>
                <a:gd name="T7" fmla="*/ 50 h 702"/>
                <a:gd name="T8" fmla="*/ 162 w 316"/>
                <a:gd name="T9" fmla="*/ 683 h 702"/>
                <a:gd name="T10" fmla="*/ 10 w 316"/>
                <a:gd name="T11" fmla="*/ 650 h 702"/>
                <a:gd name="T12" fmla="*/ 8 w 316"/>
                <a:gd name="T13" fmla="*/ 658 h 702"/>
                <a:gd name="T14" fmla="*/ 16 w 316"/>
                <a:gd name="T15" fmla="*/ 660 h 702"/>
                <a:gd name="T16" fmla="*/ 8 w 316"/>
                <a:gd name="T17" fmla="*/ 658 h 702"/>
                <a:gd name="T18" fmla="*/ 8 w 316"/>
                <a:gd name="T19" fmla="*/ 667 h 702"/>
                <a:gd name="T20" fmla="*/ 174 w 316"/>
                <a:gd name="T21" fmla="*/ 702 h 702"/>
                <a:gd name="T22" fmla="*/ 316 w 316"/>
                <a:gd name="T23" fmla="*/ 36 h 702"/>
                <a:gd name="T24" fmla="*/ 139 w 316"/>
                <a:gd name="T25" fmla="*/ 0 h 702"/>
                <a:gd name="T26" fmla="*/ 0 w 316"/>
                <a:gd name="T27" fmla="*/ 665 h 702"/>
                <a:gd name="T28" fmla="*/ 8 w 316"/>
                <a:gd name="T29" fmla="*/ 667 h 702"/>
                <a:gd name="T30" fmla="*/ 8 w 316"/>
                <a:gd name="T31" fmla="*/ 658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6" h="702">
                  <a:moveTo>
                    <a:pt x="8" y="658"/>
                  </a:moveTo>
                  <a:lnTo>
                    <a:pt x="16" y="660"/>
                  </a:lnTo>
                  <a:lnTo>
                    <a:pt x="151" y="19"/>
                  </a:lnTo>
                  <a:lnTo>
                    <a:pt x="297" y="50"/>
                  </a:lnTo>
                  <a:lnTo>
                    <a:pt x="162" y="683"/>
                  </a:lnTo>
                  <a:lnTo>
                    <a:pt x="10" y="650"/>
                  </a:lnTo>
                  <a:lnTo>
                    <a:pt x="8" y="658"/>
                  </a:lnTo>
                  <a:lnTo>
                    <a:pt x="16" y="660"/>
                  </a:lnTo>
                  <a:lnTo>
                    <a:pt x="8" y="658"/>
                  </a:lnTo>
                  <a:lnTo>
                    <a:pt x="8" y="667"/>
                  </a:lnTo>
                  <a:lnTo>
                    <a:pt x="174" y="702"/>
                  </a:lnTo>
                  <a:lnTo>
                    <a:pt x="316" y="36"/>
                  </a:lnTo>
                  <a:lnTo>
                    <a:pt x="139" y="0"/>
                  </a:lnTo>
                  <a:lnTo>
                    <a:pt x="0" y="665"/>
                  </a:lnTo>
                  <a:lnTo>
                    <a:pt x="8" y="667"/>
                  </a:lnTo>
                  <a:lnTo>
                    <a:pt x="8" y="658"/>
                  </a:lnTo>
                  <a:close/>
                </a:path>
              </a:pathLst>
            </a:custGeom>
            <a:solidFill>
              <a:srgbClr val="F7A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íṧļîḋe">
              <a:extLst>
                <a:ext uri="{FF2B5EF4-FFF2-40B4-BE49-F238E27FC236}">
                  <a16:creationId xmlns:a16="http://schemas.microsoft.com/office/drawing/2014/main" id="{10356CA3-791E-428A-9340-550440776825}"/>
                </a:ext>
              </a:extLst>
            </p:cNvPr>
            <p:cNvSpPr/>
            <p:nvPr/>
          </p:nvSpPr>
          <p:spPr bwMode="auto">
            <a:xfrm>
              <a:off x="6783861" y="2945860"/>
              <a:ext cx="1498555" cy="1184650"/>
            </a:xfrm>
            <a:custGeom>
              <a:avLst/>
              <a:gdLst>
                <a:gd name="T0" fmla="*/ 950 w 1098"/>
                <a:gd name="T1" fmla="*/ 858 h 868"/>
                <a:gd name="T2" fmla="*/ 952 w 1098"/>
                <a:gd name="T3" fmla="*/ 851 h 868"/>
                <a:gd name="T4" fmla="*/ 19 w 1098"/>
                <a:gd name="T5" fmla="*/ 654 h 868"/>
                <a:gd name="T6" fmla="*/ 154 w 1098"/>
                <a:gd name="T7" fmla="*/ 21 h 868"/>
                <a:gd name="T8" fmla="*/ 1079 w 1098"/>
                <a:gd name="T9" fmla="*/ 216 h 868"/>
                <a:gd name="T10" fmla="*/ 942 w 1098"/>
                <a:gd name="T11" fmla="*/ 858 h 868"/>
                <a:gd name="T12" fmla="*/ 950 w 1098"/>
                <a:gd name="T13" fmla="*/ 858 h 868"/>
                <a:gd name="T14" fmla="*/ 952 w 1098"/>
                <a:gd name="T15" fmla="*/ 851 h 868"/>
                <a:gd name="T16" fmla="*/ 950 w 1098"/>
                <a:gd name="T17" fmla="*/ 858 h 868"/>
                <a:gd name="T18" fmla="*/ 958 w 1098"/>
                <a:gd name="T19" fmla="*/ 860 h 868"/>
                <a:gd name="T20" fmla="*/ 1098 w 1098"/>
                <a:gd name="T21" fmla="*/ 202 h 868"/>
                <a:gd name="T22" fmla="*/ 139 w 1098"/>
                <a:gd name="T23" fmla="*/ 0 h 868"/>
                <a:gd name="T24" fmla="*/ 0 w 1098"/>
                <a:gd name="T25" fmla="*/ 667 h 868"/>
                <a:gd name="T26" fmla="*/ 956 w 1098"/>
                <a:gd name="T27" fmla="*/ 868 h 868"/>
                <a:gd name="T28" fmla="*/ 958 w 1098"/>
                <a:gd name="T29" fmla="*/ 860 h 868"/>
                <a:gd name="T30" fmla="*/ 950 w 1098"/>
                <a:gd name="T31" fmla="*/ 858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98" h="868">
                  <a:moveTo>
                    <a:pt x="950" y="858"/>
                  </a:moveTo>
                  <a:lnTo>
                    <a:pt x="952" y="851"/>
                  </a:lnTo>
                  <a:lnTo>
                    <a:pt x="19" y="654"/>
                  </a:lnTo>
                  <a:lnTo>
                    <a:pt x="154" y="21"/>
                  </a:lnTo>
                  <a:lnTo>
                    <a:pt x="1079" y="216"/>
                  </a:lnTo>
                  <a:lnTo>
                    <a:pt x="942" y="858"/>
                  </a:lnTo>
                  <a:lnTo>
                    <a:pt x="950" y="858"/>
                  </a:lnTo>
                  <a:lnTo>
                    <a:pt x="952" y="851"/>
                  </a:lnTo>
                  <a:lnTo>
                    <a:pt x="950" y="858"/>
                  </a:lnTo>
                  <a:lnTo>
                    <a:pt x="958" y="860"/>
                  </a:lnTo>
                  <a:lnTo>
                    <a:pt x="1098" y="202"/>
                  </a:lnTo>
                  <a:lnTo>
                    <a:pt x="139" y="0"/>
                  </a:lnTo>
                  <a:lnTo>
                    <a:pt x="0" y="667"/>
                  </a:lnTo>
                  <a:lnTo>
                    <a:pt x="956" y="868"/>
                  </a:lnTo>
                  <a:lnTo>
                    <a:pt x="958" y="860"/>
                  </a:lnTo>
                  <a:lnTo>
                    <a:pt x="950" y="858"/>
                  </a:lnTo>
                  <a:close/>
                </a:path>
              </a:pathLst>
            </a:custGeom>
            <a:solidFill>
              <a:srgbClr val="F7A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7" name="iSlïdè">
              <a:extLst>
                <a:ext uri="{FF2B5EF4-FFF2-40B4-BE49-F238E27FC236}">
                  <a16:creationId xmlns:a16="http://schemas.microsoft.com/office/drawing/2014/main" id="{944A4CEE-E765-41E5-9225-E536E461772A}"/>
                </a:ext>
              </a:extLst>
            </p:cNvPr>
            <p:cNvSpPr/>
            <p:nvPr/>
          </p:nvSpPr>
          <p:spPr bwMode="auto">
            <a:xfrm>
              <a:off x="6783861" y="2945860"/>
              <a:ext cx="1498555" cy="1184650"/>
            </a:xfrm>
            <a:custGeom>
              <a:avLst/>
              <a:gdLst>
                <a:gd name="T0" fmla="*/ 950 w 1098"/>
                <a:gd name="T1" fmla="*/ 858 h 868"/>
                <a:gd name="T2" fmla="*/ 952 w 1098"/>
                <a:gd name="T3" fmla="*/ 851 h 868"/>
                <a:gd name="T4" fmla="*/ 19 w 1098"/>
                <a:gd name="T5" fmla="*/ 654 h 868"/>
                <a:gd name="T6" fmla="*/ 154 w 1098"/>
                <a:gd name="T7" fmla="*/ 21 h 868"/>
                <a:gd name="T8" fmla="*/ 1079 w 1098"/>
                <a:gd name="T9" fmla="*/ 216 h 868"/>
                <a:gd name="T10" fmla="*/ 942 w 1098"/>
                <a:gd name="T11" fmla="*/ 858 h 868"/>
                <a:gd name="T12" fmla="*/ 950 w 1098"/>
                <a:gd name="T13" fmla="*/ 858 h 868"/>
                <a:gd name="T14" fmla="*/ 952 w 1098"/>
                <a:gd name="T15" fmla="*/ 851 h 868"/>
                <a:gd name="T16" fmla="*/ 950 w 1098"/>
                <a:gd name="T17" fmla="*/ 858 h 868"/>
                <a:gd name="T18" fmla="*/ 958 w 1098"/>
                <a:gd name="T19" fmla="*/ 860 h 868"/>
                <a:gd name="T20" fmla="*/ 1098 w 1098"/>
                <a:gd name="T21" fmla="*/ 202 h 868"/>
                <a:gd name="T22" fmla="*/ 139 w 1098"/>
                <a:gd name="T23" fmla="*/ 0 h 868"/>
                <a:gd name="T24" fmla="*/ 0 w 1098"/>
                <a:gd name="T25" fmla="*/ 667 h 868"/>
                <a:gd name="T26" fmla="*/ 956 w 1098"/>
                <a:gd name="T27" fmla="*/ 868 h 868"/>
                <a:gd name="T28" fmla="*/ 958 w 1098"/>
                <a:gd name="T29" fmla="*/ 860 h 868"/>
                <a:gd name="T30" fmla="*/ 950 w 1098"/>
                <a:gd name="T31" fmla="*/ 858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98" h="868">
                  <a:moveTo>
                    <a:pt x="950" y="858"/>
                  </a:moveTo>
                  <a:lnTo>
                    <a:pt x="952" y="851"/>
                  </a:lnTo>
                  <a:lnTo>
                    <a:pt x="19" y="654"/>
                  </a:lnTo>
                  <a:lnTo>
                    <a:pt x="154" y="21"/>
                  </a:lnTo>
                  <a:lnTo>
                    <a:pt x="1079" y="216"/>
                  </a:lnTo>
                  <a:lnTo>
                    <a:pt x="942" y="858"/>
                  </a:lnTo>
                  <a:lnTo>
                    <a:pt x="950" y="858"/>
                  </a:lnTo>
                  <a:lnTo>
                    <a:pt x="952" y="851"/>
                  </a:lnTo>
                  <a:lnTo>
                    <a:pt x="950" y="858"/>
                  </a:lnTo>
                  <a:lnTo>
                    <a:pt x="958" y="860"/>
                  </a:lnTo>
                  <a:lnTo>
                    <a:pt x="1098" y="202"/>
                  </a:lnTo>
                  <a:lnTo>
                    <a:pt x="139" y="0"/>
                  </a:lnTo>
                  <a:lnTo>
                    <a:pt x="0" y="667"/>
                  </a:lnTo>
                  <a:lnTo>
                    <a:pt x="956" y="868"/>
                  </a:lnTo>
                  <a:lnTo>
                    <a:pt x="958" y="860"/>
                  </a:lnTo>
                  <a:lnTo>
                    <a:pt x="950" y="8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8" name="iṡļîḑê">
              <a:extLst>
                <a:ext uri="{FF2B5EF4-FFF2-40B4-BE49-F238E27FC236}">
                  <a16:creationId xmlns:a16="http://schemas.microsoft.com/office/drawing/2014/main" id="{F8DE7D32-A27A-46B6-AE3D-3EFB1DB2A05E}"/>
                </a:ext>
              </a:extLst>
            </p:cNvPr>
            <p:cNvSpPr/>
            <p:nvPr/>
          </p:nvSpPr>
          <p:spPr bwMode="auto">
            <a:xfrm>
              <a:off x="6925801" y="2945860"/>
              <a:ext cx="1356615" cy="515896"/>
            </a:xfrm>
            <a:custGeom>
              <a:avLst/>
              <a:gdLst>
                <a:gd name="T0" fmla="*/ 950 w 994"/>
                <a:gd name="T1" fmla="*/ 370 h 378"/>
                <a:gd name="T2" fmla="*/ 952 w 994"/>
                <a:gd name="T3" fmla="*/ 361 h 378"/>
                <a:gd name="T4" fmla="*/ 19 w 994"/>
                <a:gd name="T5" fmla="*/ 164 h 378"/>
                <a:gd name="T6" fmla="*/ 50 w 994"/>
                <a:gd name="T7" fmla="*/ 21 h 378"/>
                <a:gd name="T8" fmla="*/ 975 w 994"/>
                <a:gd name="T9" fmla="*/ 216 h 378"/>
                <a:gd name="T10" fmla="*/ 942 w 994"/>
                <a:gd name="T11" fmla="*/ 368 h 378"/>
                <a:gd name="T12" fmla="*/ 950 w 994"/>
                <a:gd name="T13" fmla="*/ 370 h 378"/>
                <a:gd name="T14" fmla="*/ 952 w 994"/>
                <a:gd name="T15" fmla="*/ 361 h 378"/>
                <a:gd name="T16" fmla="*/ 950 w 994"/>
                <a:gd name="T17" fmla="*/ 370 h 378"/>
                <a:gd name="T18" fmla="*/ 958 w 994"/>
                <a:gd name="T19" fmla="*/ 370 h 378"/>
                <a:gd name="T20" fmla="*/ 994 w 994"/>
                <a:gd name="T21" fmla="*/ 202 h 378"/>
                <a:gd name="T22" fmla="*/ 35 w 994"/>
                <a:gd name="T23" fmla="*/ 0 h 378"/>
                <a:gd name="T24" fmla="*/ 0 w 994"/>
                <a:gd name="T25" fmla="*/ 177 h 378"/>
                <a:gd name="T26" fmla="*/ 956 w 994"/>
                <a:gd name="T27" fmla="*/ 378 h 378"/>
                <a:gd name="T28" fmla="*/ 958 w 994"/>
                <a:gd name="T29" fmla="*/ 370 h 378"/>
                <a:gd name="T30" fmla="*/ 950 w 994"/>
                <a:gd name="T31" fmla="*/ 37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4" h="378">
                  <a:moveTo>
                    <a:pt x="950" y="370"/>
                  </a:moveTo>
                  <a:lnTo>
                    <a:pt x="952" y="361"/>
                  </a:lnTo>
                  <a:lnTo>
                    <a:pt x="19" y="164"/>
                  </a:lnTo>
                  <a:lnTo>
                    <a:pt x="50" y="21"/>
                  </a:lnTo>
                  <a:lnTo>
                    <a:pt x="975" y="216"/>
                  </a:lnTo>
                  <a:lnTo>
                    <a:pt x="942" y="368"/>
                  </a:lnTo>
                  <a:lnTo>
                    <a:pt x="950" y="370"/>
                  </a:lnTo>
                  <a:lnTo>
                    <a:pt x="952" y="361"/>
                  </a:lnTo>
                  <a:lnTo>
                    <a:pt x="950" y="370"/>
                  </a:lnTo>
                  <a:lnTo>
                    <a:pt x="958" y="370"/>
                  </a:lnTo>
                  <a:lnTo>
                    <a:pt x="994" y="202"/>
                  </a:lnTo>
                  <a:lnTo>
                    <a:pt x="35" y="0"/>
                  </a:lnTo>
                  <a:lnTo>
                    <a:pt x="0" y="177"/>
                  </a:lnTo>
                  <a:lnTo>
                    <a:pt x="956" y="378"/>
                  </a:lnTo>
                  <a:lnTo>
                    <a:pt x="958" y="370"/>
                  </a:lnTo>
                  <a:lnTo>
                    <a:pt x="950" y="370"/>
                  </a:lnTo>
                  <a:close/>
                </a:path>
              </a:pathLst>
            </a:custGeom>
            <a:solidFill>
              <a:srgbClr val="F7A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9" name="íšliḑê">
              <a:extLst>
                <a:ext uri="{FF2B5EF4-FFF2-40B4-BE49-F238E27FC236}">
                  <a16:creationId xmlns:a16="http://schemas.microsoft.com/office/drawing/2014/main" id="{4A46CC98-4367-4902-B6D3-01FC0AA08BCF}"/>
                </a:ext>
              </a:extLst>
            </p:cNvPr>
            <p:cNvSpPr/>
            <p:nvPr/>
          </p:nvSpPr>
          <p:spPr bwMode="auto">
            <a:xfrm>
              <a:off x="6925801" y="2945860"/>
              <a:ext cx="1356615" cy="515896"/>
            </a:xfrm>
            <a:custGeom>
              <a:avLst/>
              <a:gdLst>
                <a:gd name="T0" fmla="*/ 950 w 994"/>
                <a:gd name="T1" fmla="*/ 370 h 378"/>
                <a:gd name="T2" fmla="*/ 952 w 994"/>
                <a:gd name="T3" fmla="*/ 361 h 378"/>
                <a:gd name="T4" fmla="*/ 19 w 994"/>
                <a:gd name="T5" fmla="*/ 164 h 378"/>
                <a:gd name="T6" fmla="*/ 50 w 994"/>
                <a:gd name="T7" fmla="*/ 21 h 378"/>
                <a:gd name="T8" fmla="*/ 975 w 994"/>
                <a:gd name="T9" fmla="*/ 216 h 378"/>
                <a:gd name="T10" fmla="*/ 942 w 994"/>
                <a:gd name="T11" fmla="*/ 368 h 378"/>
                <a:gd name="T12" fmla="*/ 950 w 994"/>
                <a:gd name="T13" fmla="*/ 370 h 378"/>
                <a:gd name="T14" fmla="*/ 952 w 994"/>
                <a:gd name="T15" fmla="*/ 361 h 378"/>
                <a:gd name="T16" fmla="*/ 950 w 994"/>
                <a:gd name="T17" fmla="*/ 370 h 378"/>
                <a:gd name="T18" fmla="*/ 958 w 994"/>
                <a:gd name="T19" fmla="*/ 370 h 378"/>
                <a:gd name="T20" fmla="*/ 994 w 994"/>
                <a:gd name="T21" fmla="*/ 202 h 378"/>
                <a:gd name="T22" fmla="*/ 35 w 994"/>
                <a:gd name="T23" fmla="*/ 0 h 378"/>
                <a:gd name="T24" fmla="*/ 0 w 994"/>
                <a:gd name="T25" fmla="*/ 177 h 378"/>
                <a:gd name="T26" fmla="*/ 956 w 994"/>
                <a:gd name="T27" fmla="*/ 378 h 378"/>
                <a:gd name="T28" fmla="*/ 958 w 994"/>
                <a:gd name="T29" fmla="*/ 370 h 378"/>
                <a:gd name="T30" fmla="*/ 950 w 994"/>
                <a:gd name="T31" fmla="*/ 37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4" h="378">
                  <a:moveTo>
                    <a:pt x="950" y="370"/>
                  </a:moveTo>
                  <a:lnTo>
                    <a:pt x="952" y="361"/>
                  </a:lnTo>
                  <a:lnTo>
                    <a:pt x="19" y="164"/>
                  </a:lnTo>
                  <a:lnTo>
                    <a:pt x="50" y="21"/>
                  </a:lnTo>
                  <a:lnTo>
                    <a:pt x="975" y="216"/>
                  </a:lnTo>
                  <a:lnTo>
                    <a:pt x="942" y="368"/>
                  </a:lnTo>
                  <a:lnTo>
                    <a:pt x="950" y="370"/>
                  </a:lnTo>
                  <a:lnTo>
                    <a:pt x="952" y="361"/>
                  </a:lnTo>
                  <a:lnTo>
                    <a:pt x="950" y="370"/>
                  </a:lnTo>
                  <a:lnTo>
                    <a:pt x="958" y="370"/>
                  </a:lnTo>
                  <a:lnTo>
                    <a:pt x="994" y="202"/>
                  </a:lnTo>
                  <a:lnTo>
                    <a:pt x="35" y="0"/>
                  </a:lnTo>
                  <a:lnTo>
                    <a:pt x="0" y="177"/>
                  </a:lnTo>
                  <a:lnTo>
                    <a:pt x="956" y="378"/>
                  </a:lnTo>
                  <a:lnTo>
                    <a:pt x="958" y="370"/>
                  </a:lnTo>
                  <a:lnTo>
                    <a:pt x="950" y="37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íŝlíḓê">
              <a:extLst>
                <a:ext uri="{FF2B5EF4-FFF2-40B4-BE49-F238E27FC236}">
                  <a16:creationId xmlns:a16="http://schemas.microsoft.com/office/drawing/2014/main" id="{C5E99571-8000-4736-9795-16A80B466DE4}"/>
                </a:ext>
              </a:extLst>
            </p:cNvPr>
            <p:cNvSpPr/>
            <p:nvPr/>
          </p:nvSpPr>
          <p:spPr bwMode="auto">
            <a:xfrm>
              <a:off x="6828899" y="3390786"/>
              <a:ext cx="1359345" cy="515896"/>
            </a:xfrm>
            <a:custGeom>
              <a:avLst/>
              <a:gdLst>
                <a:gd name="T0" fmla="*/ 952 w 996"/>
                <a:gd name="T1" fmla="*/ 368 h 378"/>
                <a:gd name="T2" fmla="*/ 954 w 996"/>
                <a:gd name="T3" fmla="*/ 359 h 378"/>
                <a:gd name="T4" fmla="*/ 21 w 996"/>
                <a:gd name="T5" fmla="*/ 164 h 378"/>
                <a:gd name="T6" fmla="*/ 52 w 996"/>
                <a:gd name="T7" fmla="*/ 19 h 378"/>
                <a:gd name="T8" fmla="*/ 977 w 996"/>
                <a:gd name="T9" fmla="*/ 214 h 378"/>
                <a:gd name="T10" fmla="*/ 944 w 996"/>
                <a:gd name="T11" fmla="*/ 365 h 378"/>
                <a:gd name="T12" fmla="*/ 952 w 996"/>
                <a:gd name="T13" fmla="*/ 368 h 378"/>
                <a:gd name="T14" fmla="*/ 954 w 996"/>
                <a:gd name="T15" fmla="*/ 359 h 378"/>
                <a:gd name="T16" fmla="*/ 952 w 996"/>
                <a:gd name="T17" fmla="*/ 368 h 378"/>
                <a:gd name="T18" fmla="*/ 961 w 996"/>
                <a:gd name="T19" fmla="*/ 370 h 378"/>
                <a:gd name="T20" fmla="*/ 996 w 996"/>
                <a:gd name="T21" fmla="*/ 202 h 378"/>
                <a:gd name="T22" fmla="*/ 38 w 996"/>
                <a:gd name="T23" fmla="*/ 0 h 378"/>
                <a:gd name="T24" fmla="*/ 0 w 996"/>
                <a:gd name="T25" fmla="*/ 177 h 378"/>
                <a:gd name="T26" fmla="*/ 959 w 996"/>
                <a:gd name="T27" fmla="*/ 378 h 378"/>
                <a:gd name="T28" fmla="*/ 961 w 996"/>
                <a:gd name="T29" fmla="*/ 370 h 378"/>
                <a:gd name="T30" fmla="*/ 952 w 996"/>
                <a:gd name="T31" fmla="*/ 36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6" h="378">
                  <a:moveTo>
                    <a:pt x="952" y="368"/>
                  </a:moveTo>
                  <a:lnTo>
                    <a:pt x="954" y="359"/>
                  </a:lnTo>
                  <a:lnTo>
                    <a:pt x="21" y="164"/>
                  </a:lnTo>
                  <a:lnTo>
                    <a:pt x="52" y="19"/>
                  </a:lnTo>
                  <a:lnTo>
                    <a:pt x="977" y="214"/>
                  </a:lnTo>
                  <a:lnTo>
                    <a:pt x="944" y="365"/>
                  </a:lnTo>
                  <a:lnTo>
                    <a:pt x="952" y="368"/>
                  </a:lnTo>
                  <a:lnTo>
                    <a:pt x="954" y="359"/>
                  </a:lnTo>
                  <a:lnTo>
                    <a:pt x="952" y="368"/>
                  </a:lnTo>
                  <a:lnTo>
                    <a:pt x="961" y="370"/>
                  </a:lnTo>
                  <a:lnTo>
                    <a:pt x="996" y="202"/>
                  </a:lnTo>
                  <a:lnTo>
                    <a:pt x="38" y="0"/>
                  </a:lnTo>
                  <a:lnTo>
                    <a:pt x="0" y="177"/>
                  </a:lnTo>
                  <a:lnTo>
                    <a:pt x="959" y="378"/>
                  </a:lnTo>
                  <a:lnTo>
                    <a:pt x="961" y="370"/>
                  </a:lnTo>
                  <a:lnTo>
                    <a:pt x="952" y="368"/>
                  </a:lnTo>
                  <a:close/>
                </a:path>
              </a:pathLst>
            </a:custGeom>
            <a:solidFill>
              <a:srgbClr val="F7A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1" name="ïslïďé">
              <a:extLst>
                <a:ext uri="{FF2B5EF4-FFF2-40B4-BE49-F238E27FC236}">
                  <a16:creationId xmlns:a16="http://schemas.microsoft.com/office/drawing/2014/main" id="{E9376090-DC17-4951-9F59-AFCEC07DE14B}"/>
                </a:ext>
              </a:extLst>
            </p:cNvPr>
            <p:cNvSpPr/>
            <p:nvPr/>
          </p:nvSpPr>
          <p:spPr bwMode="auto">
            <a:xfrm>
              <a:off x="6828899" y="3390786"/>
              <a:ext cx="1359345" cy="515896"/>
            </a:xfrm>
            <a:custGeom>
              <a:avLst/>
              <a:gdLst>
                <a:gd name="T0" fmla="*/ 952 w 996"/>
                <a:gd name="T1" fmla="*/ 368 h 378"/>
                <a:gd name="T2" fmla="*/ 954 w 996"/>
                <a:gd name="T3" fmla="*/ 359 h 378"/>
                <a:gd name="T4" fmla="*/ 21 w 996"/>
                <a:gd name="T5" fmla="*/ 164 h 378"/>
                <a:gd name="T6" fmla="*/ 52 w 996"/>
                <a:gd name="T7" fmla="*/ 19 h 378"/>
                <a:gd name="T8" fmla="*/ 977 w 996"/>
                <a:gd name="T9" fmla="*/ 214 h 378"/>
                <a:gd name="T10" fmla="*/ 944 w 996"/>
                <a:gd name="T11" fmla="*/ 365 h 378"/>
                <a:gd name="T12" fmla="*/ 952 w 996"/>
                <a:gd name="T13" fmla="*/ 368 h 378"/>
                <a:gd name="T14" fmla="*/ 954 w 996"/>
                <a:gd name="T15" fmla="*/ 359 h 378"/>
                <a:gd name="T16" fmla="*/ 952 w 996"/>
                <a:gd name="T17" fmla="*/ 368 h 378"/>
                <a:gd name="T18" fmla="*/ 961 w 996"/>
                <a:gd name="T19" fmla="*/ 370 h 378"/>
                <a:gd name="T20" fmla="*/ 996 w 996"/>
                <a:gd name="T21" fmla="*/ 202 h 378"/>
                <a:gd name="T22" fmla="*/ 38 w 996"/>
                <a:gd name="T23" fmla="*/ 0 h 378"/>
                <a:gd name="T24" fmla="*/ 0 w 996"/>
                <a:gd name="T25" fmla="*/ 177 h 378"/>
                <a:gd name="T26" fmla="*/ 959 w 996"/>
                <a:gd name="T27" fmla="*/ 378 h 378"/>
                <a:gd name="T28" fmla="*/ 961 w 996"/>
                <a:gd name="T29" fmla="*/ 370 h 378"/>
                <a:gd name="T30" fmla="*/ 952 w 996"/>
                <a:gd name="T31" fmla="*/ 36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6" h="378">
                  <a:moveTo>
                    <a:pt x="952" y="368"/>
                  </a:moveTo>
                  <a:lnTo>
                    <a:pt x="954" y="359"/>
                  </a:lnTo>
                  <a:lnTo>
                    <a:pt x="21" y="164"/>
                  </a:lnTo>
                  <a:lnTo>
                    <a:pt x="52" y="19"/>
                  </a:lnTo>
                  <a:lnTo>
                    <a:pt x="977" y="214"/>
                  </a:lnTo>
                  <a:lnTo>
                    <a:pt x="944" y="365"/>
                  </a:lnTo>
                  <a:lnTo>
                    <a:pt x="952" y="368"/>
                  </a:lnTo>
                  <a:lnTo>
                    <a:pt x="954" y="359"/>
                  </a:lnTo>
                  <a:lnTo>
                    <a:pt x="952" y="368"/>
                  </a:lnTo>
                  <a:lnTo>
                    <a:pt x="961" y="370"/>
                  </a:lnTo>
                  <a:lnTo>
                    <a:pt x="996" y="202"/>
                  </a:lnTo>
                  <a:lnTo>
                    <a:pt x="38" y="0"/>
                  </a:lnTo>
                  <a:lnTo>
                    <a:pt x="0" y="177"/>
                  </a:lnTo>
                  <a:lnTo>
                    <a:pt x="959" y="378"/>
                  </a:lnTo>
                  <a:lnTo>
                    <a:pt x="961" y="370"/>
                  </a:lnTo>
                  <a:lnTo>
                    <a:pt x="952" y="36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2" name="ïṩľîḑé">
              <a:extLst>
                <a:ext uri="{FF2B5EF4-FFF2-40B4-BE49-F238E27FC236}">
                  <a16:creationId xmlns:a16="http://schemas.microsoft.com/office/drawing/2014/main" id="{718766C2-67C6-4F77-BE21-276D4D85DEA1}"/>
                </a:ext>
              </a:extLst>
            </p:cNvPr>
            <p:cNvSpPr/>
            <p:nvPr/>
          </p:nvSpPr>
          <p:spPr bwMode="auto">
            <a:xfrm>
              <a:off x="7425319" y="3082340"/>
              <a:ext cx="434008" cy="960822"/>
            </a:xfrm>
            <a:custGeom>
              <a:avLst/>
              <a:gdLst>
                <a:gd name="T0" fmla="*/ 10 w 318"/>
                <a:gd name="T1" fmla="*/ 660 h 704"/>
                <a:gd name="T2" fmla="*/ 19 w 318"/>
                <a:gd name="T3" fmla="*/ 660 h 704"/>
                <a:gd name="T4" fmla="*/ 154 w 318"/>
                <a:gd name="T5" fmla="*/ 19 h 704"/>
                <a:gd name="T6" fmla="*/ 297 w 318"/>
                <a:gd name="T7" fmla="*/ 50 h 704"/>
                <a:gd name="T8" fmla="*/ 164 w 318"/>
                <a:gd name="T9" fmla="*/ 683 h 704"/>
                <a:gd name="T10" fmla="*/ 12 w 318"/>
                <a:gd name="T11" fmla="*/ 652 h 704"/>
                <a:gd name="T12" fmla="*/ 10 w 318"/>
                <a:gd name="T13" fmla="*/ 660 h 704"/>
                <a:gd name="T14" fmla="*/ 19 w 318"/>
                <a:gd name="T15" fmla="*/ 660 h 704"/>
                <a:gd name="T16" fmla="*/ 10 w 318"/>
                <a:gd name="T17" fmla="*/ 660 h 704"/>
                <a:gd name="T18" fmla="*/ 8 w 318"/>
                <a:gd name="T19" fmla="*/ 668 h 704"/>
                <a:gd name="T20" fmla="*/ 177 w 318"/>
                <a:gd name="T21" fmla="*/ 704 h 704"/>
                <a:gd name="T22" fmla="*/ 318 w 318"/>
                <a:gd name="T23" fmla="*/ 37 h 704"/>
                <a:gd name="T24" fmla="*/ 141 w 318"/>
                <a:gd name="T25" fmla="*/ 0 h 704"/>
                <a:gd name="T26" fmla="*/ 0 w 318"/>
                <a:gd name="T27" fmla="*/ 666 h 704"/>
                <a:gd name="T28" fmla="*/ 8 w 318"/>
                <a:gd name="T29" fmla="*/ 668 h 704"/>
                <a:gd name="T30" fmla="*/ 10 w 318"/>
                <a:gd name="T31" fmla="*/ 660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8" h="704">
                  <a:moveTo>
                    <a:pt x="10" y="660"/>
                  </a:moveTo>
                  <a:lnTo>
                    <a:pt x="19" y="660"/>
                  </a:lnTo>
                  <a:lnTo>
                    <a:pt x="154" y="19"/>
                  </a:lnTo>
                  <a:lnTo>
                    <a:pt x="297" y="50"/>
                  </a:lnTo>
                  <a:lnTo>
                    <a:pt x="164" y="683"/>
                  </a:lnTo>
                  <a:lnTo>
                    <a:pt x="12" y="652"/>
                  </a:lnTo>
                  <a:lnTo>
                    <a:pt x="10" y="660"/>
                  </a:lnTo>
                  <a:lnTo>
                    <a:pt x="19" y="660"/>
                  </a:lnTo>
                  <a:lnTo>
                    <a:pt x="10" y="660"/>
                  </a:lnTo>
                  <a:lnTo>
                    <a:pt x="8" y="668"/>
                  </a:lnTo>
                  <a:lnTo>
                    <a:pt x="177" y="704"/>
                  </a:lnTo>
                  <a:lnTo>
                    <a:pt x="318" y="37"/>
                  </a:lnTo>
                  <a:lnTo>
                    <a:pt x="141" y="0"/>
                  </a:lnTo>
                  <a:lnTo>
                    <a:pt x="0" y="666"/>
                  </a:lnTo>
                  <a:lnTo>
                    <a:pt x="8" y="668"/>
                  </a:lnTo>
                  <a:lnTo>
                    <a:pt x="10" y="660"/>
                  </a:lnTo>
                  <a:close/>
                </a:path>
              </a:pathLst>
            </a:custGeom>
            <a:solidFill>
              <a:srgbClr val="F7A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3" name="iş1íḍê">
              <a:extLst>
                <a:ext uri="{FF2B5EF4-FFF2-40B4-BE49-F238E27FC236}">
                  <a16:creationId xmlns:a16="http://schemas.microsoft.com/office/drawing/2014/main" id="{47F33148-BEBB-4E82-9326-AD04C1C98D38}"/>
                </a:ext>
              </a:extLst>
            </p:cNvPr>
            <p:cNvSpPr/>
            <p:nvPr/>
          </p:nvSpPr>
          <p:spPr bwMode="auto">
            <a:xfrm>
              <a:off x="7425319" y="3082340"/>
              <a:ext cx="434008" cy="960822"/>
            </a:xfrm>
            <a:custGeom>
              <a:avLst/>
              <a:gdLst>
                <a:gd name="T0" fmla="*/ 10 w 318"/>
                <a:gd name="T1" fmla="*/ 660 h 704"/>
                <a:gd name="T2" fmla="*/ 19 w 318"/>
                <a:gd name="T3" fmla="*/ 660 h 704"/>
                <a:gd name="T4" fmla="*/ 154 w 318"/>
                <a:gd name="T5" fmla="*/ 19 h 704"/>
                <a:gd name="T6" fmla="*/ 297 w 318"/>
                <a:gd name="T7" fmla="*/ 50 h 704"/>
                <a:gd name="T8" fmla="*/ 164 w 318"/>
                <a:gd name="T9" fmla="*/ 683 h 704"/>
                <a:gd name="T10" fmla="*/ 12 w 318"/>
                <a:gd name="T11" fmla="*/ 652 h 704"/>
                <a:gd name="T12" fmla="*/ 10 w 318"/>
                <a:gd name="T13" fmla="*/ 660 h 704"/>
                <a:gd name="T14" fmla="*/ 19 w 318"/>
                <a:gd name="T15" fmla="*/ 660 h 704"/>
                <a:gd name="T16" fmla="*/ 10 w 318"/>
                <a:gd name="T17" fmla="*/ 660 h 704"/>
                <a:gd name="T18" fmla="*/ 8 w 318"/>
                <a:gd name="T19" fmla="*/ 668 h 704"/>
                <a:gd name="T20" fmla="*/ 177 w 318"/>
                <a:gd name="T21" fmla="*/ 704 h 704"/>
                <a:gd name="T22" fmla="*/ 318 w 318"/>
                <a:gd name="T23" fmla="*/ 37 h 704"/>
                <a:gd name="T24" fmla="*/ 141 w 318"/>
                <a:gd name="T25" fmla="*/ 0 h 704"/>
                <a:gd name="T26" fmla="*/ 0 w 318"/>
                <a:gd name="T27" fmla="*/ 666 h 704"/>
                <a:gd name="T28" fmla="*/ 8 w 318"/>
                <a:gd name="T29" fmla="*/ 668 h 704"/>
                <a:gd name="T30" fmla="*/ 10 w 318"/>
                <a:gd name="T31" fmla="*/ 660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8" h="704">
                  <a:moveTo>
                    <a:pt x="10" y="660"/>
                  </a:moveTo>
                  <a:lnTo>
                    <a:pt x="19" y="660"/>
                  </a:lnTo>
                  <a:lnTo>
                    <a:pt x="154" y="19"/>
                  </a:lnTo>
                  <a:lnTo>
                    <a:pt x="297" y="50"/>
                  </a:lnTo>
                  <a:lnTo>
                    <a:pt x="164" y="683"/>
                  </a:lnTo>
                  <a:lnTo>
                    <a:pt x="12" y="652"/>
                  </a:lnTo>
                  <a:lnTo>
                    <a:pt x="10" y="660"/>
                  </a:lnTo>
                  <a:lnTo>
                    <a:pt x="19" y="660"/>
                  </a:lnTo>
                  <a:lnTo>
                    <a:pt x="10" y="660"/>
                  </a:lnTo>
                  <a:lnTo>
                    <a:pt x="8" y="668"/>
                  </a:lnTo>
                  <a:lnTo>
                    <a:pt x="177" y="704"/>
                  </a:lnTo>
                  <a:lnTo>
                    <a:pt x="318" y="37"/>
                  </a:lnTo>
                  <a:lnTo>
                    <a:pt x="141" y="0"/>
                  </a:lnTo>
                  <a:lnTo>
                    <a:pt x="0" y="666"/>
                  </a:lnTo>
                  <a:lnTo>
                    <a:pt x="8" y="668"/>
                  </a:lnTo>
                  <a:lnTo>
                    <a:pt x="10" y="6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2" name="iṡ1íḑe">
              <a:extLst>
                <a:ext uri="{FF2B5EF4-FFF2-40B4-BE49-F238E27FC236}">
                  <a16:creationId xmlns:a16="http://schemas.microsoft.com/office/drawing/2014/main" id="{D471B3CA-6E02-422C-8C31-72D90FB95F81}"/>
                </a:ext>
              </a:extLst>
            </p:cNvPr>
            <p:cNvSpPr/>
            <p:nvPr/>
          </p:nvSpPr>
          <p:spPr bwMode="auto">
            <a:xfrm>
              <a:off x="6999500" y="2992263"/>
              <a:ext cx="434008" cy="959457"/>
            </a:xfrm>
            <a:custGeom>
              <a:avLst/>
              <a:gdLst>
                <a:gd name="T0" fmla="*/ 10 w 318"/>
                <a:gd name="T1" fmla="*/ 660 h 703"/>
                <a:gd name="T2" fmla="*/ 19 w 318"/>
                <a:gd name="T3" fmla="*/ 662 h 703"/>
                <a:gd name="T4" fmla="*/ 154 w 318"/>
                <a:gd name="T5" fmla="*/ 20 h 703"/>
                <a:gd name="T6" fmla="*/ 297 w 318"/>
                <a:gd name="T7" fmla="*/ 49 h 703"/>
                <a:gd name="T8" fmla="*/ 164 w 318"/>
                <a:gd name="T9" fmla="*/ 682 h 703"/>
                <a:gd name="T10" fmla="*/ 13 w 318"/>
                <a:gd name="T11" fmla="*/ 651 h 703"/>
                <a:gd name="T12" fmla="*/ 10 w 318"/>
                <a:gd name="T13" fmla="*/ 660 h 703"/>
                <a:gd name="T14" fmla="*/ 19 w 318"/>
                <a:gd name="T15" fmla="*/ 662 h 703"/>
                <a:gd name="T16" fmla="*/ 10 w 318"/>
                <a:gd name="T17" fmla="*/ 660 h 703"/>
                <a:gd name="T18" fmla="*/ 8 w 318"/>
                <a:gd name="T19" fmla="*/ 668 h 703"/>
                <a:gd name="T20" fmla="*/ 177 w 318"/>
                <a:gd name="T21" fmla="*/ 703 h 703"/>
                <a:gd name="T22" fmla="*/ 318 w 318"/>
                <a:gd name="T23" fmla="*/ 37 h 703"/>
                <a:gd name="T24" fmla="*/ 141 w 318"/>
                <a:gd name="T25" fmla="*/ 0 h 703"/>
                <a:gd name="T26" fmla="*/ 0 w 318"/>
                <a:gd name="T27" fmla="*/ 666 h 703"/>
                <a:gd name="T28" fmla="*/ 8 w 318"/>
                <a:gd name="T29" fmla="*/ 668 h 703"/>
                <a:gd name="T30" fmla="*/ 10 w 318"/>
                <a:gd name="T31" fmla="*/ 660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8" h="703">
                  <a:moveTo>
                    <a:pt x="10" y="660"/>
                  </a:moveTo>
                  <a:lnTo>
                    <a:pt x="19" y="662"/>
                  </a:lnTo>
                  <a:lnTo>
                    <a:pt x="154" y="20"/>
                  </a:lnTo>
                  <a:lnTo>
                    <a:pt x="297" y="49"/>
                  </a:lnTo>
                  <a:lnTo>
                    <a:pt x="164" y="682"/>
                  </a:lnTo>
                  <a:lnTo>
                    <a:pt x="13" y="651"/>
                  </a:lnTo>
                  <a:lnTo>
                    <a:pt x="10" y="660"/>
                  </a:lnTo>
                  <a:lnTo>
                    <a:pt x="19" y="662"/>
                  </a:lnTo>
                  <a:lnTo>
                    <a:pt x="10" y="660"/>
                  </a:lnTo>
                  <a:lnTo>
                    <a:pt x="8" y="668"/>
                  </a:lnTo>
                  <a:lnTo>
                    <a:pt x="177" y="703"/>
                  </a:lnTo>
                  <a:lnTo>
                    <a:pt x="318" y="37"/>
                  </a:lnTo>
                  <a:lnTo>
                    <a:pt x="141" y="0"/>
                  </a:lnTo>
                  <a:lnTo>
                    <a:pt x="0" y="666"/>
                  </a:lnTo>
                  <a:lnTo>
                    <a:pt x="8" y="668"/>
                  </a:lnTo>
                  <a:lnTo>
                    <a:pt x="10" y="660"/>
                  </a:lnTo>
                  <a:close/>
                </a:path>
              </a:pathLst>
            </a:custGeom>
            <a:solidFill>
              <a:srgbClr val="F7A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3" name="ïṡlîḋè">
              <a:extLst>
                <a:ext uri="{FF2B5EF4-FFF2-40B4-BE49-F238E27FC236}">
                  <a16:creationId xmlns:a16="http://schemas.microsoft.com/office/drawing/2014/main" id="{921B2AA3-3E11-4BFD-8C70-DB76884EAA27}"/>
                </a:ext>
              </a:extLst>
            </p:cNvPr>
            <p:cNvSpPr/>
            <p:nvPr/>
          </p:nvSpPr>
          <p:spPr bwMode="auto">
            <a:xfrm>
              <a:off x="6999500" y="2992263"/>
              <a:ext cx="434008" cy="959457"/>
            </a:xfrm>
            <a:custGeom>
              <a:avLst/>
              <a:gdLst>
                <a:gd name="T0" fmla="*/ 10 w 318"/>
                <a:gd name="T1" fmla="*/ 660 h 703"/>
                <a:gd name="T2" fmla="*/ 19 w 318"/>
                <a:gd name="T3" fmla="*/ 662 h 703"/>
                <a:gd name="T4" fmla="*/ 154 w 318"/>
                <a:gd name="T5" fmla="*/ 20 h 703"/>
                <a:gd name="T6" fmla="*/ 297 w 318"/>
                <a:gd name="T7" fmla="*/ 49 h 703"/>
                <a:gd name="T8" fmla="*/ 164 w 318"/>
                <a:gd name="T9" fmla="*/ 682 h 703"/>
                <a:gd name="T10" fmla="*/ 13 w 318"/>
                <a:gd name="T11" fmla="*/ 651 h 703"/>
                <a:gd name="T12" fmla="*/ 10 w 318"/>
                <a:gd name="T13" fmla="*/ 660 h 703"/>
                <a:gd name="T14" fmla="*/ 19 w 318"/>
                <a:gd name="T15" fmla="*/ 662 h 703"/>
                <a:gd name="T16" fmla="*/ 10 w 318"/>
                <a:gd name="T17" fmla="*/ 660 h 703"/>
                <a:gd name="T18" fmla="*/ 8 w 318"/>
                <a:gd name="T19" fmla="*/ 668 h 703"/>
                <a:gd name="T20" fmla="*/ 177 w 318"/>
                <a:gd name="T21" fmla="*/ 703 h 703"/>
                <a:gd name="T22" fmla="*/ 318 w 318"/>
                <a:gd name="T23" fmla="*/ 37 h 703"/>
                <a:gd name="T24" fmla="*/ 141 w 318"/>
                <a:gd name="T25" fmla="*/ 0 h 703"/>
                <a:gd name="T26" fmla="*/ 0 w 318"/>
                <a:gd name="T27" fmla="*/ 666 h 703"/>
                <a:gd name="T28" fmla="*/ 8 w 318"/>
                <a:gd name="T29" fmla="*/ 668 h 703"/>
                <a:gd name="T30" fmla="*/ 10 w 318"/>
                <a:gd name="T31" fmla="*/ 660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8" h="703">
                  <a:moveTo>
                    <a:pt x="10" y="660"/>
                  </a:moveTo>
                  <a:lnTo>
                    <a:pt x="19" y="662"/>
                  </a:lnTo>
                  <a:lnTo>
                    <a:pt x="154" y="20"/>
                  </a:lnTo>
                  <a:lnTo>
                    <a:pt x="297" y="49"/>
                  </a:lnTo>
                  <a:lnTo>
                    <a:pt x="164" y="682"/>
                  </a:lnTo>
                  <a:lnTo>
                    <a:pt x="13" y="651"/>
                  </a:lnTo>
                  <a:lnTo>
                    <a:pt x="10" y="660"/>
                  </a:lnTo>
                  <a:lnTo>
                    <a:pt x="19" y="662"/>
                  </a:lnTo>
                  <a:lnTo>
                    <a:pt x="10" y="660"/>
                  </a:lnTo>
                  <a:lnTo>
                    <a:pt x="8" y="668"/>
                  </a:lnTo>
                  <a:lnTo>
                    <a:pt x="177" y="703"/>
                  </a:lnTo>
                  <a:lnTo>
                    <a:pt x="318" y="37"/>
                  </a:lnTo>
                  <a:lnTo>
                    <a:pt x="141" y="0"/>
                  </a:lnTo>
                  <a:lnTo>
                    <a:pt x="0" y="666"/>
                  </a:lnTo>
                  <a:lnTo>
                    <a:pt x="8" y="668"/>
                  </a:lnTo>
                  <a:lnTo>
                    <a:pt x="10" y="66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4" name="ïšlídê">
              <a:extLst>
                <a:ext uri="{FF2B5EF4-FFF2-40B4-BE49-F238E27FC236}">
                  <a16:creationId xmlns:a16="http://schemas.microsoft.com/office/drawing/2014/main" id="{2EE45259-FBAA-4769-AC7D-9107BCF786F8}"/>
                </a:ext>
              </a:extLst>
            </p:cNvPr>
            <p:cNvSpPr/>
            <p:nvPr/>
          </p:nvSpPr>
          <p:spPr bwMode="auto">
            <a:xfrm>
              <a:off x="6865749" y="2550067"/>
              <a:ext cx="1625482" cy="605973"/>
            </a:xfrm>
            <a:custGeom>
              <a:avLst/>
              <a:gdLst>
                <a:gd name="T0" fmla="*/ 555 w 573"/>
                <a:gd name="T1" fmla="*/ 214 h 214"/>
                <a:gd name="T2" fmla="*/ 0 w 573"/>
                <a:gd name="T3" fmla="*/ 97 h 214"/>
                <a:gd name="T4" fmla="*/ 15 w 573"/>
                <a:gd name="T5" fmla="*/ 28 h 214"/>
                <a:gd name="T6" fmla="*/ 52 w 573"/>
                <a:gd name="T7" fmla="*/ 3 h 214"/>
                <a:gd name="T8" fmla="*/ 545 w 573"/>
                <a:gd name="T9" fmla="*/ 108 h 214"/>
                <a:gd name="T10" fmla="*/ 569 w 573"/>
                <a:gd name="T11" fmla="*/ 145 h 214"/>
                <a:gd name="T12" fmla="*/ 555 w 573"/>
                <a:gd name="T13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3" h="214">
                  <a:moveTo>
                    <a:pt x="555" y="214"/>
                  </a:moveTo>
                  <a:cubicBezTo>
                    <a:pt x="0" y="97"/>
                    <a:pt x="0" y="97"/>
                    <a:pt x="0" y="97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8" y="11"/>
                    <a:pt x="35" y="0"/>
                    <a:pt x="52" y="3"/>
                  </a:cubicBezTo>
                  <a:cubicBezTo>
                    <a:pt x="545" y="108"/>
                    <a:pt x="545" y="108"/>
                    <a:pt x="545" y="108"/>
                  </a:cubicBezTo>
                  <a:cubicBezTo>
                    <a:pt x="562" y="111"/>
                    <a:pt x="573" y="128"/>
                    <a:pt x="569" y="145"/>
                  </a:cubicBezTo>
                  <a:cubicBezTo>
                    <a:pt x="555" y="214"/>
                    <a:pt x="555" y="214"/>
                    <a:pt x="555" y="214"/>
                  </a:cubicBezTo>
                </a:path>
              </a:pathLst>
            </a:custGeom>
            <a:solidFill>
              <a:srgbClr val="F7A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5" name="iSľiḓe">
              <a:extLst>
                <a:ext uri="{FF2B5EF4-FFF2-40B4-BE49-F238E27FC236}">
                  <a16:creationId xmlns:a16="http://schemas.microsoft.com/office/drawing/2014/main" id="{6C7080C7-E814-4D06-A9CB-A0F413168738}"/>
                </a:ext>
              </a:extLst>
            </p:cNvPr>
            <p:cNvSpPr/>
            <p:nvPr/>
          </p:nvSpPr>
          <p:spPr bwMode="auto">
            <a:xfrm>
              <a:off x="8199162" y="2874890"/>
              <a:ext cx="122832" cy="122832"/>
            </a:xfrm>
            <a:custGeom>
              <a:avLst/>
              <a:gdLst>
                <a:gd name="T0" fmla="*/ 41 w 43"/>
                <a:gd name="T1" fmla="*/ 26 h 43"/>
                <a:gd name="T2" fmla="*/ 17 w 43"/>
                <a:gd name="T3" fmla="*/ 41 h 43"/>
                <a:gd name="T4" fmla="*/ 2 w 43"/>
                <a:gd name="T5" fmla="*/ 17 h 43"/>
                <a:gd name="T6" fmla="*/ 26 w 43"/>
                <a:gd name="T7" fmla="*/ 2 h 43"/>
                <a:gd name="T8" fmla="*/ 41 w 43"/>
                <a:gd name="T9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3">
                  <a:moveTo>
                    <a:pt x="41" y="26"/>
                  </a:moveTo>
                  <a:cubicBezTo>
                    <a:pt x="39" y="36"/>
                    <a:pt x="28" y="43"/>
                    <a:pt x="17" y="41"/>
                  </a:cubicBezTo>
                  <a:cubicBezTo>
                    <a:pt x="7" y="38"/>
                    <a:pt x="0" y="28"/>
                    <a:pt x="2" y="17"/>
                  </a:cubicBezTo>
                  <a:cubicBezTo>
                    <a:pt x="4" y="7"/>
                    <a:pt x="15" y="0"/>
                    <a:pt x="26" y="2"/>
                  </a:cubicBezTo>
                  <a:cubicBezTo>
                    <a:pt x="36" y="4"/>
                    <a:pt x="43" y="15"/>
                    <a:pt x="41" y="26"/>
                  </a:cubicBezTo>
                  <a:close/>
                </a:path>
              </a:pathLst>
            </a:custGeom>
            <a:solidFill>
              <a:srgbClr val="F2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6" name="îṧľîďé">
              <a:extLst>
                <a:ext uri="{FF2B5EF4-FFF2-40B4-BE49-F238E27FC236}">
                  <a16:creationId xmlns:a16="http://schemas.microsoft.com/office/drawing/2014/main" id="{3640EA3F-C7EB-4181-ADAF-2EADAA48E0A9}"/>
                </a:ext>
              </a:extLst>
            </p:cNvPr>
            <p:cNvSpPr/>
            <p:nvPr/>
          </p:nvSpPr>
          <p:spPr bwMode="auto">
            <a:xfrm>
              <a:off x="8233283" y="2761612"/>
              <a:ext cx="88713" cy="186979"/>
            </a:xfrm>
            <a:custGeom>
              <a:avLst/>
              <a:gdLst>
                <a:gd name="T0" fmla="*/ 9 w 31"/>
                <a:gd name="T1" fmla="*/ 65 h 66"/>
                <a:gd name="T2" fmla="*/ 9 w 31"/>
                <a:gd name="T3" fmla="*/ 65 h 66"/>
                <a:gd name="T4" fmla="*/ 2 w 31"/>
                <a:gd name="T5" fmla="*/ 53 h 66"/>
                <a:gd name="T6" fmla="*/ 11 w 31"/>
                <a:gd name="T7" fmla="*/ 9 h 66"/>
                <a:gd name="T8" fmla="*/ 22 w 31"/>
                <a:gd name="T9" fmla="*/ 1 h 66"/>
                <a:gd name="T10" fmla="*/ 30 w 31"/>
                <a:gd name="T11" fmla="*/ 13 h 66"/>
                <a:gd name="T12" fmla="*/ 20 w 31"/>
                <a:gd name="T13" fmla="*/ 57 h 66"/>
                <a:gd name="T14" fmla="*/ 9 w 31"/>
                <a:gd name="T1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66">
                  <a:moveTo>
                    <a:pt x="9" y="65"/>
                  </a:moveTo>
                  <a:cubicBezTo>
                    <a:pt x="9" y="65"/>
                    <a:pt x="9" y="65"/>
                    <a:pt x="9" y="65"/>
                  </a:cubicBezTo>
                  <a:cubicBezTo>
                    <a:pt x="4" y="64"/>
                    <a:pt x="0" y="58"/>
                    <a:pt x="2" y="53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2" y="4"/>
                    <a:pt x="17" y="0"/>
                    <a:pt x="22" y="1"/>
                  </a:cubicBezTo>
                  <a:cubicBezTo>
                    <a:pt x="27" y="3"/>
                    <a:pt x="31" y="8"/>
                    <a:pt x="30" y="13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19" y="62"/>
                    <a:pt x="14" y="66"/>
                    <a:pt x="9" y="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7" name="îšlíḋè">
              <a:extLst>
                <a:ext uri="{FF2B5EF4-FFF2-40B4-BE49-F238E27FC236}">
                  <a16:creationId xmlns:a16="http://schemas.microsoft.com/office/drawing/2014/main" id="{636CA406-01C3-40D9-AB95-F58508E0B00E}"/>
                </a:ext>
              </a:extLst>
            </p:cNvPr>
            <p:cNvSpPr/>
            <p:nvPr/>
          </p:nvSpPr>
          <p:spPr bwMode="auto">
            <a:xfrm>
              <a:off x="7049997" y="2631955"/>
              <a:ext cx="122832" cy="124198"/>
            </a:xfrm>
            <a:custGeom>
              <a:avLst/>
              <a:gdLst>
                <a:gd name="T0" fmla="*/ 41 w 43"/>
                <a:gd name="T1" fmla="*/ 26 h 44"/>
                <a:gd name="T2" fmla="*/ 18 w 43"/>
                <a:gd name="T3" fmla="*/ 41 h 44"/>
                <a:gd name="T4" fmla="*/ 2 w 43"/>
                <a:gd name="T5" fmla="*/ 18 h 44"/>
                <a:gd name="T6" fmla="*/ 26 w 43"/>
                <a:gd name="T7" fmla="*/ 3 h 44"/>
                <a:gd name="T8" fmla="*/ 41 w 43"/>
                <a:gd name="T9" fmla="*/ 2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4">
                  <a:moveTo>
                    <a:pt x="41" y="26"/>
                  </a:moveTo>
                  <a:cubicBezTo>
                    <a:pt x="39" y="37"/>
                    <a:pt x="28" y="44"/>
                    <a:pt x="18" y="41"/>
                  </a:cubicBezTo>
                  <a:cubicBezTo>
                    <a:pt x="7" y="39"/>
                    <a:pt x="0" y="29"/>
                    <a:pt x="2" y="18"/>
                  </a:cubicBezTo>
                  <a:cubicBezTo>
                    <a:pt x="5" y="7"/>
                    <a:pt x="15" y="0"/>
                    <a:pt x="26" y="3"/>
                  </a:cubicBezTo>
                  <a:cubicBezTo>
                    <a:pt x="37" y="5"/>
                    <a:pt x="43" y="15"/>
                    <a:pt x="41" y="26"/>
                  </a:cubicBezTo>
                </a:path>
              </a:pathLst>
            </a:custGeom>
            <a:solidFill>
              <a:srgbClr val="F2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8" name="ïṩľidé">
              <a:extLst>
                <a:ext uri="{FF2B5EF4-FFF2-40B4-BE49-F238E27FC236}">
                  <a16:creationId xmlns:a16="http://schemas.microsoft.com/office/drawing/2014/main" id="{30AFDE11-E8C0-4A22-8523-D4B691D21974}"/>
                </a:ext>
              </a:extLst>
            </p:cNvPr>
            <p:cNvSpPr/>
            <p:nvPr/>
          </p:nvSpPr>
          <p:spPr bwMode="auto">
            <a:xfrm>
              <a:off x="7088212" y="2521406"/>
              <a:ext cx="84618" cy="184249"/>
            </a:xfrm>
            <a:custGeom>
              <a:avLst/>
              <a:gdLst>
                <a:gd name="T0" fmla="*/ 8 w 30"/>
                <a:gd name="T1" fmla="*/ 64 h 65"/>
                <a:gd name="T2" fmla="*/ 1 w 30"/>
                <a:gd name="T3" fmla="*/ 53 h 65"/>
                <a:gd name="T4" fmla="*/ 10 w 30"/>
                <a:gd name="T5" fmla="*/ 8 h 65"/>
                <a:gd name="T6" fmla="*/ 21 w 30"/>
                <a:gd name="T7" fmla="*/ 1 h 65"/>
                <a:gd name="T8" fmla="*/ 29 w 30"/>
                <a:gd name="T9" fmla="*/ 12 h 65"/>
                <a:gd name="T10" fmla="*/ 19 w 30"/>
                <a:gd name="T11" fmla="*/ 57 h 65"/>
                <a:gd name="T12" fmla="*/ 8 w 30"/>
                <a:gd name="T13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65">
                  <a:moveTo>
                    <a:pt x="8" y="64"/>
                  </a:moveTo>
                  <a:cubicBezTo>
                    <a:pt x="3" y="63"/>
                    <a:pt x="0" y="58"/>
                    <a:pt x="1" y="53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3"/>
                    <a:pt x="16" y="0"/>
                    <a:pt x="21" y="1"/>
                  </a:cubicBezTo>
                  <a:cubicBezTo>
                    <a:pt x="27" y="2"/>
                    <a:pt x="30" y="7"/>
                    <a:pt x="29" y="12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62"/>
                    <a:pt x="13" y="65"/>
                    <a:pt x="8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9" name="íSlïďé">
              <a:extLst>
                <a:ext uri="{FF2B5EF4-FFF2-40B4-BE49-F238E27FC236}">
                  <a16:creationId xmlns:a16="http://schemas.microsoft.com/office/drawing/2014/main" id="{E89A08B0-CCFA-44CE-BB18-5B2598CDDE6E}"/>
                </a:ext>
              </a:extLst>
            </p:cNvPr>
            <p:cNvSpPr/>
            <p:nvPr/>
          </p:nvSpPr>
          <p:spPr bwMode="auto">
            <a:xfrm>
              <a:off x="7343431" y="2694736"/>
              <a:ext cx="121468" cy="121468"/>
            </a:xfrm>
            <a:custGeom>
              <a:avLst/>
              <a:gdLst>
                <a:gd name="T0" fmla="*/ 41 w 43"/>
                <a:gd name="T1" fmla="*/ 26 h 43"/>
                <a:gd name="T2" fmla="*/ 17 w 43"/>
                <a:gd name="T3" fmla="*/ 41 h 43"/>
                <a:gd name="T4" fmla="*/ 2 w 43"/>
                <a:gd name="T5" fmla="*/ 18 h 43"/>
                <a:gd name="T6" fmla="*/ 26 w 43"/>
                <a:gd name="T7" fmla="*/ 2 h 43"/>
                <a:gd name="T8" fmla="*/ 41 w 43"/>
                <a:gd name="T9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3">
                  <a:moveTo>
                    <a:pt x="41" y="26"/>
                  </a:moveTo>
                  <a:cubicBezTo>
                    <a:pt x="39" y="36"/>
                    <a:pt x="28" y="43"/>
                    <a:pt x="17" y="41"/>
                  </a:cubicBezTo>
                  <a:cubicBezTo>
                    <a:pt x="7" y="39"/>
                    <a:pt x="0" y="28"/>
                    <a:pt x="2" y="18"/>
                  </a:cubicBezTo>
                  <a:cubicBezTo>
                    <a:pt x="4" y="7"/>
                    <a:pt x="15" y="0"/>
                    <a:pt x="26" y="2"/>
                  </a:cubicBezTo>
                  <a:cubicBezTo>
                    <a:pt x="36" y="5"/>
                    <a:pt x="43" y="15"/>
                    <a:pt x="41" y="26"/>
                  </a:cubicBezTo>
                </a:path>
              </a:pathLst>
            </a:custGeom>
            <a:solidFill>
              <a:srgbClr val="F2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0" name="íŝḻiḍè">
              <a:extLst>
                <a:ext uri="{FF2B5EF4-FFF2-40B4-BE49-F238E27FC236}">
                  <a16:creationId xmlns:a16="http://schemas.microsoft.com/office/drawing/2014/main" id="{58ABBA08-A81A-4580-8613-3AF78F471558}"/>
                </a:ext>
              </a:extLst>
            </p:cNvPr>
            <p:cNvSpPr/>
            <p:nvPr/>
          </p:nvSpPr>
          <p:spPr bwMode="auto">
            <a:xfrm>
              <a:off x="7377550" y="2584187"/>
              <a:ext cx="87347" cy="184249"/>
            </a:xfrm>
            <a:custGeom>
              <a:avLst/>
              <a:gdLst>
                <a:gd name="T0" fmla="*/ 9 w 31"/>
                <a:gd name="T1" fmla="*/ 64 h 65"/>
                <a:gd name="T2" fmla="*/ 1 w 31"/>
                <a:gd name="T3" fmla="*/ 53 h 65"/>
                <a:gd name="T4" fmla="*/ 11 w 31"/>
                <a:gd name="T5" fmla="*/ 8 h 65"/>
                <a:gd name="T6" fmla="*/ 22 w 31"/>
                <a:gd name="T7" fmla="*/ 1 h 65"/>
                <a:gd name="T8" fmla="*/ 30 w 31"/>
                <a:gd name="T9" fmla="*/ 12 h 65"/>
                <a:gd name="T10" fmla="*/ 20 w 31"/>
                <a:gd name="T11" fmla="*/ 56 h 65"/>
                <a:gd name="T12" fmla="*/ 9 w 31"/>
                <a:gd name="T13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65">
                  <a:moveTo>
                    <a:pt x="9" y="64"/>
                  </a:moveTo>
                  <a:cubicBezTo>
                    <a:pt x="4" y="63"/>
                    <a:pt x="0" y="58"/>
                    <a:pt x="1" y="53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2" y="3"/>
                    <a:pt x="17" y="0"/>
                    <a:pt x="22" y="1"/>
                  </a:cubicBezTo>
                  <a:cubicBezTo>
                    <a:pt x="27" y="2"/>
                    <a:pt x="31" y="7"/>
                    <a:pt x="30" y="12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19" y="62"/>
                    <a:pt x="14" y="65"/>
                    <a:pt x="9" y="6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1" name="íSļïďê">
              <a:extLst>
                <a:ext uri="{FF2B5EF4-FFF2-40B4-BE49-F238E27FC236}">
                  <a16:creationId xmlns:a16="http://schemas.microsoft.com/office/drawing/2014/main" id="{2B3D8E9C-F14D-4869-9149-EDF9C8B1DB3F}"/>
                </a:ext>
              </a:extLst>
            </p:cNvPr>
            <p:cNvSpPr/>
            <p:nvPr/>
          </p:nvSpPr>
          <p:spPr bwMode="auto">
            <a:xfrm>
              <a:off x="7915283" y="2816204"/>
              <a:ext cx="125562" cy="121468"/>
            </a:xfrm>
            <a:custGeom>
              <a:avLst/>
              <a:gdLst>
                <a:gd name="T0" fmla="*/ 41 w 44"/>
                <a:gd name="T1" fmla="*/ 25 h 43"/>
                <a:gd name="T2" fmla="*/ 18 w 44"/>
                <a:gd name="T3" fmla="*/ 41 h 43"/>
                <a:gd name="T4" fmla="*/ 3 w 44"/>
                <a:gd name="T5" fmla="*/ 17 h 43"/>
                <a:gd name="T6" fmla="*/ 26 w 44"/>
                <a:gd name="T7" fmla="*/ 2 h 43"/>
                <a:gd name="T8" fmla="*/ 41 w 44"/>
                <a:gd name="T9" fmla="*/ 2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3">
                  <a:moveTo>
                    <a:pt x="41" y="25"/>
                  </a:moveTo>
                  <a:cubicBezTo>
                    <a:pt x="39" y="36"/>
                    <a:pt x="29" y="43"/>
                    <a:pt x="18" y="41"/>
                  </a:cubicBezTo>
                  <a:cubicBezTo>
                    <a:pt x="7" y="38"/>
                    <a:pt x="0" y="28"/>
                    <a:pt x="3" y="17"/>
                  </a:cubicBezTo>
                  <a:cubicBezTo>
                    <a:pt x="5" y="7"/>
                    <a:pt x="15" y="0"/>
                    <a:pt x="26" y="2"/>
                  </a:cubicBezTo>
                  <a:cubicBezTo>
                    <a:pt x="37" y="4"/>
                    <a:pt x="44" y="15"/>
                    <a:pt x="41" y="25"/>
                  </a:cubicBezTo>
                  <a:close/>
                </a:path>
              </a:pathLst>
            </a:custGeom>
            <a:solidFill>
              <a:srgbClr val="F2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2" name="ïṡľïdè">
              <a:extLst>
                <a:ext uri="{FF2B5EF4-FFF2-40B4-BE49-F238E27FC236}">
                  <a16:creationId xmlns:a16="http://schemas.microsoft.com/office/drawing/2014/main" id="{C1308531-7164-4DC3-BE7F-14D2DA9C72A5}"/>
                </a:ext>
              </a:extLst>
            </p:cNvPr>
            <p:cNvSpPr/>
            <p:nvPr/>
          </p:nvSpPr>
          <p:spPr bwMode="auto">
            <a:xfrm>
              <a:off x="7952133" y="2702925"/>
              <a:ext cx="85983" cy="186979"/>
            </a:xfrm>
            <a:custGeom>
              <a:avLst/>
              <a:gdLst>
                <a:gd name="T0" fmla="*/ 8 w 30"/>
                <a:gd name="T1" fmla="*/ 65 h 66"/>
                <a:gd name="T2" fmla="*/ 8 w 30"/>
                <a:gd name="T3" fmla="*/ 65 h 66"/>
                <a:gd name="T4" fmla="*/ 1 w 30"/>
                <a:gd name="T5" fmla="*/ 53 h 66"/>
                <a:gd name="T6" fmla="*/ 10 w 30"/>
                <a:gd name="T7" fmla="*/ 9 h 66"/>
                <a:gd name="T8" fmla="*/ 22 w 30"/>
                <a:gd name="T9" fmla="*/ 1 h 66"/>
                <a:gd name="T10" fmla="*/ 29 w 30"/>
                <a:gd name="T11" fmla="*/ 13 h 66"/>
                <a:gd name="T12" fmla="*/ 20 w 30"/>
                <a:gd name="T13" fmla="*/ 57 h 66"/>
                <a:gd name="T14" fmla="*/ 8 w 30"/>
                <a:gd name="T15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66">
                  <a:moveTo>
                    <a:pt x="8" y="65"/>
                  </a:moveTo>
                  <a:cubicBezTo>
                    <a:pt x="8" y="65"/>
                    <a:pt x="8" y="65"/>
                    <a:pt x="8" y="65"/>
                  </a:cubicBezTo>
                  <a:cubicBezTo>
                    <a:pt x="3" y="63"/>
                    <a:pt x="0" y="58"/>
                    <a:pt x="1" y="53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4"/>
                    <a:pt x="16" y="0"/>
                    <a:pt x="22" y="1"/>
                  </a:cubicBezTo>
                  <a:cubicBezTo>
                    <a:pt x="27" y="2"/>
                    <a:pt x="30" y="8"/>
                    <a:pt x="29" y="13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18" y="62"/>
                    <a:pt x="13" y="66"/>
                    <a:pt x="8" y="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3" name="iṡļïḑé">
              <a:extLst>
                <a:ext uri="{FF2B5EF4-FFF2-40B4-BE49-F238E27FC236}">
                  <a16:creationId xmlns:a16="http://schemas.microsoft.com/office/drawing/2014/main" id="{6A7A18B7-B103-4D01-9EEC-90DA408E51EC}"/>
                </a:ext>
              </a:extLst>
            </p:cNvPr>
            <p:cNvSpPr/>
            <p:nvPr/>
          </p:nvSpPr>
          <p:spPr bwMode="auto">
            <a:xfrm>
              <a:off x="7767884" y="3651463"/>
              <a:ext cx="139210" cy="139210"/>
            </a:xfrm>
            <a:custGeom>
              <a:avLst/>
              <a:gdLst>
                <a:gd name="T0" fmla="*/ 47 w 49"/>
                <a:gd name="T1" fmla="*/ 29 h 49"/>
                <a:gd name="T2" fmla="*/ 45 w 49"/>
                <a:gd name="T3" fmla="*/ 29 h 49"/>
                <a:gd name="T4" fmla="*/ 24 w 49"/>
                <a:gd name="T5" fmla="*/ 45 h 49"/>
                <a:gd name="T6" fmla="*/ 20 w 49"/>
                <a:gd name="T7" fmla="*/ 45 h 49"/>
                <a:gd name="T8" fmla="*/ 4 w 49"/>
                <a:gd name="T9" fmla="*/ 25 h 49"/>
                <a:gd name="T10" fmla="*/ 4 w 49"/>
                <a:gd name="T11" fmla="*/ 20 h 49"/>
                <a:gd name="T12" fmla="*/ 24 w 49"/>
                <a:gd name="T13" fmla="*/ 4 h 49"/>
                <a:gd name="T14" fmla="*/ 29 w 49"/>
                <a:gd name="T15" fmla="*/ 5 h 49"/>
                <a:gd name="T16" fmla="*/ 45 w 49"/>
                <a:gd name="T17" fmla="*/ 25 h 49"/>
                <a:gd name="T18" fmla="*/ 45 w 49"/>
                <a:gd name="T19" fmla="*/ 29 h 49"/>
                <a:gd name="T20" fmla="*/ 47 w 49"/>
                <a:gd name="T21" fmla="*/ 29 h 49"/>
                <a:gd name="T22" fmla="*/ 49 w 49"/>
                <a:gd name="T23" fmla="*/ 30 h 49"/>
                <a:gd name="T24" fmla="*/ 49 w 49"/>
                <a:gd name="T25" fmla="*/ 25 h 49"/>
                <a:gd name="T26" fmla="*/ 29 w 49"/>
                <a:gd name="T27" fmla="*/ 1 h 49"/>
                <a:gd name="T28" fmla="*/ 24 w 49"/>
                <a:gd name="T29" fmla="*/ 0 h 49"/>
                <a:gd name="T30" fmla="*/ 0 w 49"/>
                <a:gd name="T31" fmla="*/ 20 h 49"/>
                <a:gd name="T32" fmla="*/ 0 w 49"/>
                <a:gd name="T33" fmla="*/ 25 h 49"/>
                <a:gd name="T34" fmla="*/ 19 w 49"/>
                <a:gd name="T35" fmla="*/ 49 h 49"/>
                <a:gd name="T36" fmla="*/ 24 w 49"/>
                <a:gd name="T37" fmla="*/ 49 h 49"/>
                <a:gd name="T38" fmla="*/ 49 w 49"/>
                <a:gd name="T39" fmla="*/ 30 h 49"/>
                <a:gd name="T40" fmla="*/ 47 w 49"/>
                <a:gd name="T41" fmla="*/ 2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49">
                  <a:moveTo>
                    <a:pt x="47" y="29"/>
                  </a:moveTo>
                  <a:cubicBezTo>
                    <a:pt x="45" y="29"/>
                    <a:pt x="45" y="29"/>
                    <a:pt x="45" y="29"/>
                  </a:cubicBezTo>
                  <a:cubicBezTo>
                    <a:pt x="43" y="39"/>
                    <a:pt x="34" y="45"/>
                    <a:pt x="24" y="45"/>
                  </a:cubicBezTo>
                  <a:cubicBezTo>
                    <a:pt x="23" y="45"/>
                    <a:pt x="22" y="45"/>
                    <a:pt x="20" y="45"/>
                  </a:cubicBezTo>
                  <a:cubicBezTo>
                    <a:pt x="10" y="43"/>
                    <a:pt x="4" y="34"/>
                    <a:pt x="4" y="25"/>
                  </a:cubicBezTo>
                  <a:cubicBezTo>
                    <a:pt x="4" y="23"/>
                    <a:pt x="4" y="22"/>
                    <a:pt x="4" y="20"/>
                  </a:cubicBezTo>
                  <a:cubicBezTo>
                    <a:pt x="6" y="11"/>
                    <a:pt x="15" y="4"/>
                    <a:pt x="24" y="4"/>
                  </a:cubicBezTo>
                  <a:cubicBezTo>
                    <a:pt x="26" y="4"/>
                    <a:pt x="27" y="4"/>
                    <a:pt x="29" y="5"/>
                  </a:cubicBezTo>
                  <a:cubicBezTo>
                    <a:pt x="38" y="7"/>
                    <a:pt x="45" y="15"/>
                    <a:pt x="45" y="25"/>
                  </a:cubicBezTo>
                  <a:cubicBezTo>
                    <a:pt x="45" y="26"/>
                    <a:pt x="45" y="28"/>
                    <a:pt x="45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28"/>
                    <a:pt x="49" y="26"/>
                    <a:pt x="49" y="25"/>
                  </a:cubicBezTo>
                  <a:cubicBezTo>
                    <a:pt x="49" y="13"/>
                    <a:pt x="41" y="3"/>
                    <a:pt x="29" y="1"/>
                  </a:cubicBezTo>
                  <a:cubicBezTo>
                    <a:pt x="28" y="0"/>
                    <a:pt x="26" y="0"/>
                    <a:pt x="24" y="0"/>
                  </a:cubicBezTo>
                  <a:cubicBezTo>
                    <a:pt x="13" y="0"/>
                    <a:pt x="3" y="8"/>
                    <a:pt x="0" y="20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0" y="36"/>
                    <a:pt x="8" y="46"/>
                    <a:pt x="19" y="49"/>
                  </a:cubicBezTo>
                  <a:cubicBezTo>
                    <a:pt x="21" y="49"/>
                    <a:pt x="23" y="49"/>
                    <a:pt x="24" y="49"/>
                  </a:cubicBezTo>
                  <a:cubicBezTo>
                    <a:pt x="36" y="49"/>
                    <a:pt x="46" y="41"/>
                    <a:pt x="49" y="30"/>
                  </a:cubicBezTo>
                  <a:lnTo>
                    <a:pt x="47" y="29"/>
                  </a:lnTo>
                  <a:close/>
                </a:path>
              </a:pathLst>
            </a:custGeom>
            <a:solidFill>
              <a:srgbClr val="599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îS1ïḓê">
              <a:extLst>
                <a:ext uri="{FF2B5EF4-FFF2-40B4-BE49-F238E27FC236}">
                  <a16:creationId xmlns:a16="http://schemas.microsoft.com/office/drawing/2014/main" id="{462FC58A-53EA-4046-8DD2-52020593CF9C}"/>
                </a:ext>
              </a:extLst>
            </p:cNvPr>
            <p:cNvSpPr/>
            <p:nvPr/>
          </p:nvSpPr>
          <p:spPr bwMode="auto">
            <a:xfrm>
              <a:off x="7635499" y="3153310"/>
              <a:ext cx="141940" cy="141940"/>
            </a:xfrm>
            <a:custGeom>
              <a:avLst/>
              <a:gdLst>
                <a:gd name="T0" fmla="*/ 47 w 50"/>
                <a:gd name="T1" fmla="*/ 30 h 50"/>
                <a:gd name="T2" fmla="*/ 20 w 50"/>
                <a:gd name="T3" fmla="*/ 47 h 50"/>
                <a:gd name="T4" fmla="*/ 3 w 50"/>
                <a:gd name="T5" fmla="*/ 20 h 50"/>
                <a:gd name="T6" fmla="*/ 30 w 50"/>
                <a:gd name="T7" fmla="*/ 3 h 50"/>
                <a:gd name="T8" fmla="*/ 47 w 50"/>
                <a:gd name="T9" fmla="*/ 3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47" y="30"/>
                  </a:moveTo>
                  <a:cubicBezTo>
                    <a:pt x="45" y="42"/>
                    <a:pt x="32" y="50"/>
                    <a:pt x="20" y="47"/>
                  </a:cubicBezTo>
                  <a:cubicBezTo>
                    <a:pt x="8" y="45"/>
                    <a:pt x="0" y="33"/>
                    <a:pt x="3" y="20"/>
                  </a:cubicBezTo>
                  <a:cubicBezTo>
                    <a:pt x="5" y="8"/>
                    <a:pt x="17" y="0"/>
                    <a:pt x="30" y="3"/>
                  </a:cubicBezTo>
                  <a:cubicBezTo>
                    <a:pt x="42" y="6"/>
                    <a:pt x="50" y="18"/>
                    <a:pt x="47" y="30"/>
                  </a:cubicBezTo>
                  <a:close/>
                </a:path>
              </a:pathLst>
            </a:custGeom>
            <a:solidFill>
              <a:srgbClr val="4C65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ïṣḻîḋe">
              <a:extLst>
                <a:ext uri="{FF2B5EF4-FFF2-40B4-BE49-F238E27FC236}">
                  <a16:creationId xmlns:a16="http://schemas.microsoft.com/office/drawing/2014/main" id="{95AA4C85-4E14-4256-8230-263FB57F8655}"/>
                </a:ext>
              </a:extLst>
            </p:cNvPr>
            <p:cNvSpPr/>
            <p:nvPr/>
          </p:nvSpPr>
          <p:spPr bwMode="auto">
            <a:xfrm>
              <a:off x="7215139" y="3074151"/>
              <a:ext cx="141940" cy="137846"/>
            </a:xfrm>
            <a:custGeom>
              <a:avLst/>
              <a:gdLst>
                <a:gd name="T0" fmla="*/ 47 w 50"/>
                <a:gd name="T1" fmla="*/ 29 h 49"/>
                <a:gd name="T2" fmla="*/ 45 w 50"/>
                <a:gd name="T3" fmla="*/ 29 h 49"/>
                <a:gd name="T4" fmla="*/ 25 w 50"/>
                <a:gd name="T5" fmla="*/ 45 h 49"/>
                <a:gd name="T6" fmla="*/ 21 w 50"/>
                <a:gd name="T7" fmla="*/ 45 h 49"/>
                <a:gd name="T8" fmla="*/ 4 w 50"/>
                <a:gd name="T9" fmla="*/ 24 h 49"/>
                <a:gd name="T10" fmla="*/ 5 w 50"/>
                <a:gd name="T11" fmla="*/ 20 h 49"/>
                <a:gd name="T12" fmla="*/ 25 w 50"/>
                <a:gd name="T13" fmla="*/ 4 h 49"/>
                <a:gd name="T14" fmla="*/ 29 w 50"/>
                <a:gd name="T15" fmla="*/ 4 h 49"/>
                <a:gd name="T16" fmla="*/ 46 w 50"/>
                <a:gd name="T17" fmla="*/ 24 h 49"/>
                <a:gd name="T18" fmla="*/ 45 w 50"/>
                <a:gd name="T19" fmla="*/ 29 h 49"/>
                <a:gd name="T20" fmla="*/ 47 w 50"/>
                <a:gd name="T21" fmla="*/ 29 h 49"/>
                <a:gd name="T22" fmla="*/ 49 w 50"/>
                <a:gd name="T23" fmla="*/ 30 h 49"/>
                <a:gd name="T24" fmla="*/ 50 w 50"/>
                <a:gd name="T25" fmla="*/ 24 h 49"/>
                <a:gd name="T26" fmla="*/ 30 w 50"/>
                <a:gd name="T27" fmla="*/ 0 h 49"/>
                <a:gd name="T28" fmla="*/ 25 w 50"/>
                <a:gd name="T29" fmla="*/ 0 h 49"/>
                <a:gd name="T30" fmla="*/ 1 w 50"/>
                <a:gd name="T31" fmla="*/ 19 h 49"/>
                <a:gd name="T32" fmla="*/ 0 w 50"/>
                <a:gd name="T33" fmla="*/ 24 h 49"/>
                <a:gd name="T34" fmla="*/ 20 w 50"/>
                <a:gd name="T35" fmla="*/ 49 h 49"/>
                <a:gd name="T36" fmla="*/ 25 w 50"/>
                <a:gd name="T37" fmla="*/ 49 h 49"/>
                <a:gd name="T38" fmla="*/ 49 w 50"/>
                <a:gd name="T39" fmla="*/ 30 h 49"/>
                <a:gd name="T40" fmla="*/ 47 w 50"/>
                <a:gd name="T41" fmla="*/ 2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49">
                  <a:moveTo>
                    <a:pt x="47" y="29"/>
                  </a:moveTo>
                  <a:cubicBezTo>
                    <a:pt x="45" y="29"/>
                    <a:pt x="45" y="29"/>
                    <a:pt x="45" y="29"/>
                  </a:cubicBezTo>
                  <a:cubicBezTo>
                    <a:pt x="43" y="38"/>
                    <a:pt x="34" y="45"/>
                    <a:pt x="25" y="45"/>
                  </a:cubicBezTo>
                  <a:cubicBezTo>
                    <a:pt x="24" y="45"/>
                    <a:pt x="22" y="45"/>
                    <a:pt x="21" y="45"/>
                  </a:cubicBezTo>
                  <a:cubicBezTo>
                    <a:pt x="11" y="43"/>
                    <a:pt x="4" y="34"/>
                    <a:pt x="4" y="24"/>
                  </a:cubicBezTo>
                  <a:cubicBezTo>
                    <a:pt x="4" y="23"/>
                    <a:pt x="4" y="22"/>
                    <a:pt x="5" y="20"/>
                  </a:cubicBezTo>
                  <a:cubicBezTo>
                    <a:pt x="7" y="10"/>
                    <a:pt x="15" y="4"/>
                    <a:pt x="25" y="4"/>
                  </a:cubicBezTo>
                  <a:cubicBezTo>
                    <a:pt x="26" y="4"/>
                    <a:pt x="28" y="4"/>
                    <a:pt x="29" y="4"/>
                  </a:cubicBezTo>
                  <a:cubicBezTo>
                    <a:pt x="39" y="6"/>
                    <a:pt x="46" y="15"/>
                    <a:pt x="46" y="24"/>
                  </a:cubicBezTo>
                  <a:cubicBezTo>
                    <a:pt x="46" y="26"/>
                    <a:pt x="45" y="27"/>
                    <a:pt x="45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28"/>
                    <a:pt x="50" y="26"/>
                    <a:pt x="50" y="24"/>
                  </a:cubicBezTo>
                  <a:cubicBezTo>
                    <a:pt x="50" y="13"/>
                    <a:pt x="42" y="3"/>
                    <a:pt x="30" y="0"/>
                  </a:cubicBezTo>
                  <a:cubicBezTo>
                    <a:pt x="28" y="0"/>
                    <a:pt x="27" y="0"/>
                    <a:pt x="25" y="0"/>
                  </a:cubicBezTo>
                  <a:cubicBezTo>
                    <a:pt x="13" y="0"/>
                    <a:pt x="3" y="8"/>
                    <a:pt x="1" y="19"/>
                  </a:cubicBezTo>
                  <a:cubicBezTo>
                    <a:pt x="0" y="21"/>
                    <a:pt x="0" y="23"/>
                    <a:pt x="0" y="24"/>
                  </a:cubicBezTo>
                  <a:cubicBezTo>
                    <a:pt x="0" y="36"/>
                    <a:pt x="8" y="46"/>
                    <a:pt x="20" y="49"/>
                  </a:cubicBezTo>
                  <a:cubicBezTo>
                    <a:pt x="22" y="49"/>
                    <a:pt x="23" y="49"/>
                    <a:pt x="25" y="49"/>
                  </a:cubicBezTo>
                  <a:cubicBezTo>
                    <a:pt x="36" y="49"/>
                    <a:pt x="47" y="41"/>
                    <a:pt x="49" y="30"/>
                  </a:cubicBezTo>
                  <a:cubicBezTo>
                    <a:pt x="47" y="29"/>
                    <a:pt x="47" y="29"/>
                    <a:pt x="47" y="29"/>
                  </a:cubicBezTo>
                </a:path>
              </a:pathLst>
            </a:custGeom>
            <a:solidFill>
              <a:srgbClr val="599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îṥļïďe">
              <a:extLst>
                <a:ext uri="{FF2B5EF4-FFF2-40B4-BE49-F238E27FC236}">
                  <a16:creationId xmlns:a16="http://schemas.microsoft.com/office/drawing/2014/main" id="{AE693C83-FCBB-4D9F-A504-943D8DD92A1F}"/>
                </a:ext>
              </a:extLst>
            </p:cNvPr>
            <p:cNvSpPr/>
            <p:nvPr/>
          </p:nvSpPr>
          <p:spPr bwMode="auto">
            <a:xfrm>
              <a:off x="4634295" y="4232870"/>
              <a:ext cx="1250160" cy="1248796"/>
            </a:xfrm>
            <a:custGeom>
              <a:avLst/>
              <a:gdLst>
                <a:gd name="T0" fmla="*/ 56 w 441"/>
                <a:gd name="T1" fmla="*/ 205 h 441"/>
                <a:gd name="T2" fmla="*/ 65 w 441"/>
                <a:gd name="T3" fmla="*/ 275 h 441"/>
                <a:gd name="T4" fmla="*/ 22 w 441"/>
                <a:gd name="T5" fmla="*/ 333 h 441"/>
                <a:gd name="T6" fmla="*/ 94 w 441"/>
                <a:gd name="T7" fmla="*/ 326 h 441"/>
                <a:gd name="T8" fmla="*/ 145 w 441"/>
                <a:gd name="T9" fmla="*/ 368 h 441"/>
                <a:gd name="T10" fmla="*/ 169 w 441"/>
                <a:gd name="T11" fmla="*/ 441 h 441"/>
                <a:gd name="T12" fmla="*/ 205 w 441"/>
                <a:gd name="T13" fmla="*/ 388 h 441"/>
                <a:gd name="T14" fmla="*/ 271 w 441"/>
                <a:gd name="T15" fmla="*/ 378 h 441"/>
                <a:gd name="T16" fmla="*/ 349 w 441"/>
                <a:gd name="T17" fmla="*/ 389 h 441"/>
                <a:gd name="T18" fmla="*/ 328 w 441"/>
                <a:gd name="T19" fmla="*/ 350 h 441"/>
                <a:gd name="T20" fmla="*/ 399 w 441"/>
                <a:gd name="T21" fmla="*/ 304 h 441"/>
                <a:gd name="T22" fmla="*/ 416 w 441"/>
                <a:gd name="T23" fmla="*/ 240 h 441"/>
                <a:gd name="T24" fmla="*/ 389 w 441"/>
                <a:gd name="T25" fmla="*/ 220 h 441"/>
                <a:gd name="T26" fmla="*/ 405 w 441"/>
                <a:gd name="T27" fmla="*/ 153 h 441"/>
                <a:gd name="T28" fmla="*/ 372 w 441"/>
                <a:gd name="T29" fmla="*/ 95 h 441"/>
                <a:gd name="T30" fmla="*/ 293 w 441"/>
                <a:gd name="T31" fmla="*/ 68 h 441"/>
                <a:gd name="T32" fmla="*/ 305 w 441"/>
                <a:gd name="T33" fmla="*/ 33 h 441"/>
                <a:gd name="T34" fmla="*/ 231 w 441"/>
                <a:gd name="T35" fmla="*/ 55 h 441"/>
                <a:gd name="T36" fmla="*/ 164 w 441"/>
                <a:gd name="T37" fmla="*/ 61 h 441"/>
                <a:gd name="T38" fmla="*/ 124 w 441"/>
                <a:gd name="T39" fmla="*/ 18 h 441"/>
                <a:gd name="T40" fmla="*/ 111 w 441"/>
                <a:gd name="T41" fmla="*/ 96 h 441"/>
                <a:gd name="T42" fmla="*/ 72 w 441"/>
                <a:gd name="T43" fmla="*/ 149 h 441"/>
                <a:gd name="T44" fmla="*/ 1 w 441"/>
                <a:gd name="T45" fmla="*/ 160 h 441"/>
                <a:gd name="T46" fmla="*/ 26 w 441"/>
                <a:gd name="T47" fmla="*/ 193 h 441"/>
                <a:gd name="T48" fmla="*/ 40 w 441"/>
                <a:gd name="T49" fmla="*/ 144 h 441"/>
                <a:gd name="T50" fmla="*/ 120 w 441"/>
                <a:gd name="T51" fmla="*/ 95 h 441"/>
                <a:gd name="T52" fmla="*/ 124 w 441"/>
                <a:gd name="T53" fmla="*/ 26 h 441"/>
                <a:gd name="T54" fmla="*/ 220 w 441"/>
                <a:gd name="T55" fmla="*/ 59 h 441"/>
                <a:gd name="T56" fmla="*/ 272 w 441"/>
                <a:gd name="T57" fmla="*/ 8 h 441"/>
                <a:gd name="T58" fmla="*/ 287 w 441"/>
                <a:gd name="T59" fmla="*/ 74 h 441"/>
                <a:gd name="T60" fmla="*/ 376 w 441"/>
                <a:gd name="T61" fmla="*/ 102 h 441"/>
                <a:gd name="T62" fmla="*/ 401 w 441"/>
                <a:gd name="T63" fmla="*/ 146 h 441"/>
                <a:gd name="T64" fmla="*/ 380 w 441"/>
                <a:gd name="T65" fmla="*/ 235 h 441"/>
                <a:gd name="T66" fmla="*/ 432 w 441"/>
                <a:gd name="T67" fmla="*/ 278 h 441"/>
                <a:gd name="T68" fmla="*/ 365 w 441"/>
                <a:gd name="T69" fmla="*/ 290 h 441"/>
                <a:gd name="T70" fmla="*/ 341 w 441"/>
                <a:gd name="T71" fmla="*/ 389 h 441"/>
                <a:gd name="T72" fmla="*/ 277 w 441"/>
                <a:gd name="T73" fmla="*/ 371 h 441"/>
                <a:gd name="T74" fmla="*/ 202 w 441"/>
                <a:gd name="T75" fmla="*/ 380 h 441"/>
                <a:gd name="T76" fmla="*/ 143 w 441"/>
                <a:gd name="T77" fmla="*/ 407 h 441"/>
                <a:gd name="T78" fmla="*/ 97 w 441"/>
                <a:gd name="T79" fmla="*/ 323 h 441"/>
                <a:gd name="T80" fmla="*/ 29 w 441"/>
                <a:gd name="T81" fmla="*/ 329 h 441"/>
                <a:gd name="T82" fmla="*/ 68 w 441"/>
                <a:gd name="T83" fmla="*/ 274 h 441"/>
                <a:gd name="T84" fmla="*/ 26 w 441"/>
                <a:gd name="T85" fmla="*/ 193 h 441"/>
                <a:gd name="T86" fmla="*/ 335 w 441"/>
                <a:gd name="T87" fmla="*/ 220 h 441"/>
                <a:gd name="T88" fmla="*/ 105 w 441"/>
                <a:gd name="T89" fmla="*/ 220 h 441"/>
                <a:gd name="T90" fmla="*/ 252 w 441"/>
                <a:gd name="T91" fmla="*/ 105 h 441"/>
                <a:gd name="T92" fmla="*/ 97 w 441"/>
                <a:gd name="T93" fmla="*/ 220 h 441"/>
                <a:gd name="T94" fmla="*/ 343 w 441"/>
                <a:gd name="T95" fmla="*/ 220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41" h="441">
                  <a:moveTo>
                    <a:pt x="25" y="197"/>
                  </a:moveTo>
                  <a:cubicBezTo>
                    <a:pt x="24" y="201"/>
                    <a:pt x="24" y="201"/>
                    <a:pt x="24" y="201"/>
                  </a:cubicBezTo>
                  <a:cubicBezTo>
                    <a:pt x="55" y="209"/>
                    <a:pt x="55" y="209"/>
                    <a:pt x="55" y="209"/>
                  </a:cubicBezTo>
                  <a:cubicBezTo>
                    <a:pt x="56" y="205"/>
                    <a:pt x="56" y="205"/>
                    <a:pt x="56" y="205"/>
                  </a:cubicBezTo>
                  <a:cubicBezTo>
                    <a:pt x="52" y="205"/>
                    <a:pt x="52" y="205"/>
                    <a:pt x="52" y="205"/>
                  </a:cubicBezTo>
                  <a:cubicBezTo>
                    <a:pt x="52" y="210"/>
                    <a:pt x="51" y="215"/>
                    <a:pt x="51" y="220"/>
                  </a:cubicBezTo>
                  <a:cubicBezTo>
                    <a:pt x="51" y="240"/>
                    <a:pt x="55" y="259"/>
                    <a:pt x="61" y="276"/>
                  </a:cubicBezTo>
                  <a:cubicBezTo>
                    <a:pt x="65" y="275"/>
                    <a:pt x="65" y="275"/>
                    <a:pt x="65" y="275"/>
                  </a:cubicBezTo>
                  <a:cubicBezTo>
                    <a:pt x="63" y="271"/>
                    <a:pt x="63" y="271"/>
                    <a:pt x="63" y="271"/>
                  </a:cubicBezTo>
                  <a:cubicBezTo>
                    <a:pt x="35" y="287"/>
                    <a:pt x="35" y="287"/>
                    <a:pt x="35" y="287"/>
                  </a:cubicBezTo>
                  <a:cubicBezTo>
                    <a:pt x="24" y="293"/>
                    <a:pt x="18" y="305"/>
                    <a:pt x="18" y="316"/>
                  </a:cubicBezTo>
                  <a:cubicBezTo>
                    <a:pt x="18" y="322"/>
                    <a:pt x="20" y="327"/>
                    <a:pt x="22" y="333"/>
                  </a:cubicBezTo>
                  <a:cubicBezTo>
                    <a:pt x="29" y="343"/>
                    <a:pt x="40" y="349"/>
                    <a:pt x="51" y="349"/>
                  </a:cubicBezTo>
                  <a:cubicBezTo>
                    <a:pt x="57" y="349"/>
                    <a:pt x="63" y="348"/>
                    <a:pt x="68" y="345"/>
                  </a:cubicBezTo>
                  <a:cubicBezTo>
                    <a:pt x="96" y="329"/>
                    <a:pt x="96" y="329"/>
                    <a:pt x="96" y="329"/>
                  </a:cubicBezTo>
                  <a:cubicBezTo>
                    <a:pt x="94" y="326"/>
                    <a:pt x="94" y="326"/>
                    <a:pt x="94" y="326"/>
                  </a:cubicBezTo>
                  <a:cubicBezTo>
                    <a:pt x="91" y="328"/>
                    <a:pt x="91" y="328"/>
                    <a:pt x="91" y="328"/>
                  </a:cubicBezTo>
                  <a:cubicBezTo>
                    <a:pt x="106" y="347"/>
                    <a:pt x="125" y="362"/>
                    <a:pt x="147" y="372"/>
                  </a:cubicBezTo>
                  <a:cubicBezTo>
                    <a:pt x="149" y="369"/>
                    <a:pt x="149" y="369"/>
                    <a:pt x="149" y="369"/>
                  </a:cubicBezTo>
                  <a:cubicBezTo>
                    <a:pt x="145" y="368"/>
                    <a:pt x="145" y="368"/>
                    <a:pt x="145" y="368"/>
                  </a:cubicBezTo>
                  <a:cubicBezTo>
                    <a:pt x="137" y="399"/>
                    <a:pt x="137" y="399"/>
                    <a:pt x="137" y="399"/>
                  </a:cubicBezTo>
                  <a:cubicBezTo>
                    <a:pt x="136" y="402"/>
                    <a:pt x="135" y="405"/>
                    <a:pt x="135" y="407"/>
                  </a:cubicBezTo>
                  <a:cubicBezTo>
                    <a:pt x="135" y="422"/>
                    <a:pt x="145" y="435"/>
                    <a:pt x="160" y="440"/>
                  </a:cubicBezTo>
                  <a:cubicBezTo>
                    <a:pt x="163" y="440"/>
                    <a:pt x="166" y="441"/>
                    <a:pt x="169" y="441"/>
                  </a:cubicBezTo>
                  <a:cubicBezTo>
                    <a:pt x="183" y="441"/>
                    <a:pt x="197" y="431"/>
                    <a:pt x="201" y="416"/>
                  </a:cubicBezTo>
                  <a:cubicBezTo>
                    <a:pt x="209" y="385"/>
                    <a:pt x="209" y="385"/>
                    <a:pt x="209" y="385"/>
                  </a:cubicBezTo>
                  <a:cubicBezTo>
                    <a:pt x="205" y="384"/>
                    <a:pt x="205" y="384"/>
                    <a:pt x="205" y="384"/>
                  </a:cubicBezTo>
                  <a:cubicBezTo>
                    <a:pt x="205" y="388"/>
                    <a:pt x="205" y="388"/>
                    <a:pt x="205" y="388"/>
                  </a:cubicBezTo>
                  <a:cubicBezTo>
                    <a:pt x="210" y="389"/>
                    <a:pt x="215" y="389"/>
                    <a:pt x="220" y="389"/>
                  </a:cubicBezTo>
                  <a:cubicBezTo>
                    <a:pt x="240" y="389"/>
                    <a:pt x="258" y="386"/>
                    <a:pt x="276" y="379"/>
                  </a:cubicBezTo>
                  <a:cubicBezTo>
                    <a:pt x="275" y="376"/>
                    <a:pt x="275" y="376"/>
                    <a:pt x="275" y="376"/>
                  </a:cubicBezTo>
                  <a:cubicBezTo>
                    <a:pt x="271" y="378"/>
                    <a:pt x="271" y="378"/>
                    <a:pt x="271" y="378"/>
                  </a:cubicBezTo>
                  <a:cubicBezTo>
                    <a:pt x="287" y="405"/>
                    <a:pt x="287" y="405"/>
                    <a:pt x="287" y="405"/>
                  </a:cubicBezTo>
                  <a:cubicBezTo>
                    <a:pt x="293" y="416"/>
                    <a:pt x="305" y="422"/>
                    <a:pt x="316" y="422"/>
                  </a:cubicBezTo>
                  <a:cubicBezTo>
                    <a:pt x="322" y="422"/>
                    <a:pt x="327" y="421"/>
                    <a:pt x="333" y="418"/>
                  </a:cubicBezTo>
                  <a:cubicBezTo>
                    <a:pt x="343" y="412"/>
                    <a:pt x="349" y="401"/>
                    <a:pt x="349" y="389"/>
                  </a:cubicBezTo>
                  <a:cubicBezTo>
                    <a:pt x="349" y="383"/>
                    <a:pt x="348" y="378"/>
                    <a:pt x="345" y="373"/>
                  </a:cubicBezTo>
                  <a:cubicBezTo>
                    <a:pt x="329" y="345"/>
                    <a:pt x="329" y="345"/>
                    <a:pt x="329" y="345"/>
                  </a:cubicBezTo>
                  <a:cubicBezTo>
                    <a:pt x="326" y="347"/>
                    <a:pt x="326" y="347"/>
                    <a:pt x="326" y="347"/>
                  </a:cubicBezTo>
                  <a:cubicBezTo>
                    <a:pt x="328" y="350"/>
                    <a:pt x="328" y="350"/>
                    <a:pt x="328" y="350"/>
                  </a:cubicBezTo>
                  <a:cubicBezTo>
                    <a:pt x="347" y="335"/>
                    <a:pt x="362" y="316"/>
                    <a:pt x="372" y="293"/>
                  </a:cubicBezTo>
                  <a:cubicBezTo>
                    <a:pt x="369" y="292"/>
                    <a:pt x="369" y="292"/>
                    <a:pt x="369" y="292"/>
                  </a:cubicBezTo>
                  <a:cubicBezTo>
                    <a:pt x="368" y="295"/>
                    <a:pt x="368" y="295"/>
                    <a:pt x="368" y="295"/>
                  </a:cubicBezTo>
                  <a:cubicBezTo>
                    <a:pt x="399" y="304"/>
                    <a:pt x="399" y="304"/>
                    <a:pt x="399" y="304"/>
                  </a:cubicBezTo>
                  <a:cubicBezTo>
                    <a:pt x="401" y="305"/>
                    <a:pt x="404" y="305"/>
                    <a:pt x="407" y="305"/>
                  </a:cubicBezTo>
                  <a:cubicBezTo>
                    <a:pt x="422" y="305"/>
                    <a:pt x="435" y="295"/>
                    <a:pt x="439" y="281"/>
                  </a:cubicBezTo>
                  <a:cubicBezTo>
                    <a:pt x="440" y="278"/>
                    <a:pt x="441" y="275"/>
                    <a:pt x="441" y="272"/>
                  </a:cubicBezTo>
                  <a:cubicBezTo>
                    <a:pt x="441" y="257"/>
                    <a:pt x="431" y="244"/>
                    <a:pt x="416" y="240"/>
                  </a:cubicBezTo>
                  <a:cubicBezTo>
                    <a:pt x="385" y="231"/>
                    <a:pt x="385" y="231"/>
                    <a:pt x="385" y="231"/>
                  </a:cubicBezTo>
                  <a:cubicBezTo>
                    <a:pt x="384" y="235"/>
                    <a:pt x="384" y="235"/>
                    <a:pt x="384" y="235"/>
                  </a:cubicBezTo>
                  <a:cubicBezTo>
                    <a:pt x="388" y="235"/>
                    <a:pt x="388" y="235"/>
                    <a:pt x="388" y="235"/>
                  </a:cubicBezTo>
                  <a:cubicBezTo>
                    <a:pt x="389" y="230"/>
                    <a:pt x="389" y="225"/>
                    <a:pt x="389" y="220"/>
                  </a:cubicBezTo>
                  <a:cubicBezTo>
                    <a:pt x="389" y="201"/>
                    <a:pt x="386" y="182"/>
                    <a:pt x="379" y="164"/>
                  </a:cubicBezTo>
                  <a:cubicBezTo>
                    <a:pt x="376" y="166"/>
                    <a:pt x="376" y="166"/>
                    <a:pt x="376" y="166"/>
                  </a:cubicBezTo>
                  <a:cubicBezTo>
                    <a:pt x="378" y="169"/>
                    <a:pt x="378" y="169"/>
                    <a:pt x="378" y="169"/>
                  </a:cubicBezTo>
                  <a:cubicBezTo>
                    <a:pt x="405" y="153"/>
                    <a:pt x="405" y="153"/>
                    <a:pt x="405" y="153"/>
                  </a:cubicBezTo>
                  <a:cubicBezTo>
                    <a:pt x="416" y="147"/>
                    <a:pt x="422" y="136"/>
                    <a:pt x="422" y="124"/>
                  </a:cubicBezTo>
                  <a:cubicBezTo>
                    <a:pt x="422" y="119"/>
                    <a:pt x="421" y="113"/>
                    <a:pt x="418" y="108"/>
                  </a:cubicBezTo>
                  <a:cubicBezTo>
                    <a:pt x="412" y="97"/>
                    <a:pt x="400" y="91"/>
                    <a:pt x="389" y="91"/>
                  </a:cubicBezTo>
                  <a:cubicBezTo>
                    <a:pt x="383" y="91"/>
                    <a:pt x="378" y="92"/>
                    <a:pt x="372" y="95"/>
                  </a:cubicBezTo>
                  <a:cubicBezTo>
                    <a:pt x="345" y="111"/>
                    <a:pt x="345" y="111"/>
                    <a:pt x="345" y="111"/>
                  </a:cubicBezTo>
                  <a:cubicBezTo>
                    <a:pt x="347" y="115"/>
                    <a:pt x="347" y="115"/>
                    <a:pt x="347" y="115"/>
                  </a:cubicBezTo>
                  <a:cubicBezTo>
                    <a:pt x="350" y="112"/>
                    <a:pt x="350" y="112"/>
                    <a:pt x="350" y="112"/>
                  </a:cubicBezTo>
                  <a:cubicBezTo>
                    <a:pt x="335" y="94"/>
                    <a:pt x="315" y="79"/>
                    <a:pt x="293" y="68"/>
                  </a:cubicBezTo>
                  <a:cubicBezTo>
                    <a:pt x="291" y="72"/>
                    <a:pt x="291" y="72"/>
                    <a:pt x="291" y="72"/>
                  </a:cubicBezTo>
                  <a:cubicBezTo>
                    <a:pt x="295" y="73"/>
                    <a:pt x="295" y="73"/>
                    <a:pt x="295" y="73"/>
                  </a:cubicBezTo>
                  <a:cubicBezTo>
                    <a:pt x="304" y="42"/>
                    <a:pt x="304" y="42"/>
                    <a:pt x="304" y="42"/>
                  </a:cubicBezTo>
                  <a:cubicBezTo>
                    <a:pt x="305" y="39"/>
                    <a:pt x="305" y="36"/>
                    <a:pt x="305" y="33"/>
                  </a:cubicBezTo>
                  <a:cubicBezTo>
                    <a:pt x="305" y="18"/>
                    <a:pt x="295" y="5"/>
                    <a:pt x="280" y="1"/>
                  </a:cubicBezTo>
                  <a:cubicBezTo>
                    <a:pt x="278" y="0"/>
                    <a:pt x="275" y="0"/>
                    <a:pt x="272" y="0"/>
                  </a:cubicBezTo>
                  <a:cubicBezTo>
                    <a:pt x="257" y="0"/>
                    <a:pt x="244" y="10"/>
                    <a:pt x="240" y="24"/>
                  </a:cubicBezTo>
                  <a:cubicBezTo>
                    <a:pt x="231" y="55"/>
                    <a:pt x="231" y="55"/>
                    <a:pt x="231" y="55"/>
                  </a:cubicBezTo>
                  <a:cubicBezTo>
                    <a:pt x="235" y="56"/>
                    <a:pt x="235" y="56"/>
                    <a:pt x="235" y="56"/>
                  </a:cubicBezTo>
                  <a:cubicBezTo>
                    <a:pt x="235" y="52"/>
                    <a:pt x="235" y="52"/>
                    <a:pt x="235" y="52"/>
                  </a:cubicBezTo>
                  <a:cubicBezTo>
                    <a:pt x="230" y="52"/>
                    <a:pt x="225" y="51"/>
                    <a:pt x="220" y="51"/>
                  </a:cubicBezTo>
                  <a:cubicBezTo>
                    <a:pt x="201" y="51"/>
                    <a:pt x="182" y="55"/>
                    <a:pt x="164" y="61"/>
                  </a:cubicBezTo>
                  <a:cubicBezTo>
                    <a:pt x="165" y="65"/>
                    <a:pt x="165" y="65"/>
                    <a:pt x="165" y="65"/>
                  </a:cubicBezTo>
                  <a:cubicBezTo>
                    <a:pt x="169" y="63"/>
                    <a:pt x="169" y="63"/>
                    <a:pt x="169" y="63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47" y="24"/>
                    <a:pt x="136" y="18"/>
                    <a:pt x="124" y="18"/>
                  </a:cubicBezTo>
                  <a:cubicBezTo>
                    <a:pt x="119" y="18"/>
                    <a:pt x="113" y="20"/>
                    <a:pt x="108" y="23"/>
                  </a:cubicBezTo>
                  <a:cubicBezTo>
                    <a:pt x="97" y="29"/>
                    <a:pt x="91" y="40"/>
                    <a:pt x="91" y="52"/>
                  </a:cubicBezTo>
                  <a:cubicBezTo>
                    <a:pt x="91" y="57"/>
                    <a:pt x="92" y="63"/>
                    <a:pt x="95" y="68"/>
                  </a:cubicBezTo>
                  <a:cubicBezTo>
                    <a:pt x="111" y="96"/>
                    <a:pt x="111" y="96"/>
                    <a:pt x="111" y="96"/>
                  </a:cubicBezTo>
                  <a:cubicBezTo>
                    <a:pt x="115" y="94"/>
                    <a:pt x="115" y="94"/>
                    <a:pt x="115" y="94"/>
                  </a:cubicBezTo>
                  <a:cubicBezTo>
                    <a:pt x="112" y="91"/>
                    <a:pt x="112" y="91"/>
                    <a:pt x="112" y="91"/>
                  </a:cubicBezTo>
                  <a:cubicBezTo>
                    <a:pt x="94" y="106"/>
                    <a:pt x="79" y="125"/>
                    <a:pt x="68" y="147"/>
                  </a:cubicBezTo>
                  <a:cubicBezTo>
                    <a:pt x="72" y="149"/>
                    <a:pt x="72" y="149"/>
                    <a:pt x="72" y="149"/>
                  </a:cubicBezTo>
                  <a:cubicBezTo>
                    <a:pt x="73" y="145"/>
                    <a:pt x="73" y="145"/>
                    <a:pt x="73" y="145"/>
                  </a:cubicBezTo>
                  <a:cubicBezTo>
                    <a:pt x="42" y="137"/>
                    <a:pt x="42" y="137"/>
                    <a:pt x="42" y="137"/>
                  </a:cubicBezTo>
                  <a:cubicBezTo>
                    <a:pt x="39" y="136"/>
                    <a:pt x="36" y="135"/>
                    <a:pt x="33" y="135"/>
                  </a:cubicBezTo>
                  <a:cubicBezTo>
                    <a:pt x="18" y="135"/>
                    <a:pt x="5" y="145"/>
                    <a:pt x="1" y="160"/>
                  </a:cubicBezTo>
                  <a:cubicBezTo>
                    <a:pt x="0" y="163"/>
                    <a:pt x="0" y="166"/>
                    <a:pt x="0" y="169"/>
                  </a:cubicBezTo>
                  <a:cubicBezTo>
                    <a:pt x="0" y="183"/>
                    <a:pt x="9" y="197"/>
                    <a:pt x="24" y="201"/>
                  </a:cubicBezTo>
                  <a:cubicBezTo>
                    <a:pt x="25" y="197"/>
                    <a:pt x="25" y="197"/>
                    <a:pt x="25" y="197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15" y="190"/>
                    <a:pt x="8" y="180"/>
                    <a:pt x="8" y="169"/>
                  </a:cubicBezTo>
                  <a:cubicBezTo>
                    <a:pt x="8" y="167"/>
                    <a:pt x="8" y="164"/>
                    <a:pt x="9" y="162"/>
                  </a:cubicBezTo>
                  <a:cubicBezTo>
                    <a:pt x="12" y="151"/>
                    <a:pt x="22" y="143"/>
                    <a:pt x="33" y="143"/>
                  </a:cubicBezTo>
                  <a:cubicBezTo>
                    <a:pt x="35" y="143"/>
                    <a:pt x="37" y="144"/>
                    <a:pt x="40" y="144"/>
                  </a:cubicBezTo>
                  <a:cubicBezTo>
                    <a:pt x="74" y="154"/>
                    <a:pt x="74" y="154"/>
                    <a:pt x="74" y="154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85" y="130"/>
                    <a:pt x="100" y="111"/>
                    <a:pt x="117" y="97"/>
                  </a:cubicBezTo>
                  <a:cubicBezTo>
                    <a:pt x="120" y="95"/>
                    <a:pt x="120" y="95"/>
                    <a:pt x="120" y="95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0" y="60"/>
                    <a:pt x="99" y="56"/>
                    <a:pt x="99" y="52"/>
                  </a:cubicBezTo>
                  <a:cubicBezTo>
                    <a:pt x="99" y="43"/>
                    <a:pt x="104" y="34"/>
                    <a:pt x="112" y="30"/>
                  </a:cubicBezTo>
                  <a:cubicBezTo>
                    <a:pt x="116" y="27"/>
                    <a:pt x="120" y="26"/>
                    <a:pt x="124" y="26"/>
                  </a:cubicBezTo>
                  <a:cubicBezTo>
                    <a:pt x="133" y="26"/>
                    <a:pt x="142" y="31"/>
                    <a:pt x="146" y="39"/>
                  </a:cubicBezTo>
                  <a:cubicBezTo>
                    <a:pt x="164" y="70"/>
                    <a:pt x="164" y="70"/>
                    <a:pt x="164" y="70"/>
                  </a:cubicBezTo>
                  <a:cubicBezTo>
                    <a:pt x="167" y="69"/>
                    <a:pt x="167" y="69"/>
                    <a:pt x="167" y="69"/>
                  </a:cubicBezTo>
                  <a:cubicBezTo>
                    <a:pt x="184" y="63"/>
                    <a:pt x="202" y="59"/>
                    <a:pt x="220" y="59"/>
                  </a:cubicBezTo>
                  <a:cubicBezTo>
                    <a:pt x="225" y="59"/>
                    <a:pt x="230" y="60"/>
                    <a:pt x="235" y="60"/>
                  </a:cubicBezTo>
                  <a:cubicBezTo>
                    <a:pt x="238" y="60"/>
                    <a:pt x="238" y="60"/>
                    <a:pt x="238" y="60"/>
                  </a:cubicBezTo>
                  <a:cubicBezTo>
                    <a:pt x="247" y="26"/>
                    <a:pt x="247" y="26"/>
                    <a:pt x="247" y="26"/>
                  </a:cubicBezTo>
                  <a:cubicBezTo>
                    <a:pt x="250" y="15"/>
                    <a:pt x="261" y="8"/>
                    <a:pt x="272" y="8"/>
                  </a:cubicBezTo>
                  <a:cubicBezTo>
                    <a:pt x="274" y="8"/>
                    <a:pt x="276" y="8"/>
                    <a:pt x="278" y="9"/>
                  </a:cubicBezTo>
                  <a:cubicBezTo>
                    <a:pt x="290" y="12"/>
                    <a:pt x="297" y="22"/>
                    <a:pt x="297" y="33"/>
                  </a:cubicBezTo>
                  <a:cubicBezTo>
                    <a:pt x="297" y="35"/>
                    <a:pt x="297" y="38"/>
                    <a:pt x="296" y="40"/>
                  </a:cubicBezTo>
                  <a:cubicBezTo>
                    <a:pt x="287" y="74"/>
                    <a:pt x="287" y="74"/>
                    <a:pt x="287" y="74"/>
                  </a:cubicBezTo>
                  <a:cubicBezTo>
                    <a:pt x="290" y="75"/>
                    <a:pt x="290" y="75"/>
                    <a:pt x="290" y="75"/>
                  </a:cubicBezTo>
                  <a:cubicBezTo>
                    <a:pt x="311" y="85"/>
                    <a:pt x="329" y="100"/>
                    <a:pt x="344" y="117"/>
                  </a:cubicBezTo>
                  <a:cubicBezTo>
                    <a:pt x="346" y="120"/>
                    <a:pt x="346" y="120"/>
                    <a:pt x="346" y="120"/>
                  </a:cubicBezTo>
                  <a:cubicBezTo>
                    <a:pt x="376" y="102"/>
                    <a:pt x="376" y="102"/>
                    <a:pt x="376" y="102"/>
                  </a:cubicBezTo>
                  <a:cubicBezTo>
                    <a:pt x="380" y="100"/>
                    <a:pt x="385" y="99"/>
                    <a:pt x="389" y="99"/>
                  </a:cubicBezTo>
                  <a:cubicBezTo>
                    <a:pt x="398" y="99"/>
                    <a:pt x="406" y="104"/>
                    <a:pt x="411" y="112"/>
                  </a:cubicBezTo>
                  <a:cubicBezTo>
                    <a:pt x="413" y="116"/>
                    <a:pt x="414" y="120"/>
                    <a:pt x="414" y="124"/>
                  </a:cubicBezTo>
                  <a:cubicBezTo>
                    <a:pt x="414" y="133"/>
                    <a:pt x="410" y="142"/>
                    <a:pt x="401" y="146"/>
                  </a:cubicBezTo>
                  <a:cubicBezTo>
                    <a:pt x="371" y="164"/>
                    <a:pt x="371" y="164"/>
                    <a:pt x="371" y="164"/>
                  </a:cubicBezTo>
                  <a:cubicBezTo>
                    <a:pt x="372" y="167"/>
                    <a:pt x="372" y="167"/>
                    <a:pt x="372" y="167"/>
                  </a:cubicBezTo>
                  <a:cubicBezTo>
                    <a:pt x="378" y="184"/>
                    <a:pt x="381" y="202"/>
                    <a:pt x="381" y="220"/>
                  </a:cubicBezTo>
                  <a:cubicBezTo>
                    <a:pt x="381" y="225"/>
                    <a:pt x="381" y="230"/>
                    <a:pt x="380" y="235"/>
                  </a:cubicBezTo>
                  <a:cubicBezTo>
                    <a:pt x="380" y="238"/>
                    <a:pt x="380" y="238"/>
                    <a:pt x="380" y="238"/>
                  </a:cubicBezTo>
                  <a:cubicBezTo>
                    <a:pt x="414" y="247"/>
                    <a:pt x="414" y="247"/>
                    <a:pt x="414" y="247"/>
                  </a:cubicBezTo>
                  <a:cubicBezTo>
                    <a:pt x="425" y="250"/>
                    <a:pt x="433" y="261"/>
                    <a:pt x="433" y="272"/>
                  </a:cubicBezTo>
                  <a:cubicBezTo>
                    <a:pt x="433" y="274"/>
                    <a:pt x="432" y="276"/>
                    <a:pt x="432" y="278"/>
                  </a:cubicBezTo>
                  <a:cubicBezTo>
                    <a:pt x="429" y="290"/>
                    <a:pt x="418" y="297"/>
                    <a:pt x="407" y="297"/>
                  </a:cubicBezTo>
                  <a:cubicBezTo>
                    <a:pt x="405" y="297"/>
                    <a:pt x="403" y="297"/>
                    <a:pt x="401" y="296"/>
                  </a:cubicBezTo>
                  <a:cubicBezTo>
                    <a:pt x="367" y="287"/>
                    <a:pt x="367" y="287"/>
                    <a:pt x="367" y="287"/>
                  </a:cubicBezTo>
                  <a:cubicBezTo>
                    <a:pt x="365" y="290"/>
                    <a:pt x="365" y="290"/>
                    <a:pt x="365" y="290"/>
                  </a:cubicBezTo>
                  <a:cubicBezTo>
                    <a:pt x="355" y="311"/>
                    <a:pt x="341" y="329"/>
                    <a:pt x="323" y="344"/>
                  </a:cubicBezTo>
                  <a:cubicBezTo>
                    <a:pt x="321" y="346"/>
                    <a:pt x="321" y="346"/>
                    <a:pt x="321" y="346"/>
                  </a:cubicBezTo>
                  <a:cubicBezTo>
                    <a:pt x="338" y="377"/>
                    <a:pt x="338" y="377"/>
                    <a:pt x="338" y="377"/>
                  </a:cubicBezTo>
                  <a:cubicBezTo>
                    <a:pt x="340" y="380"/>
                    <a:pt x="341" y="385"/>
                    <a:pt x="341" y="389"/>
                  </a:cubicBezTo>
                  <a:cubicBezTo>
                    <a:pt x="341" y="398"/>
                    <a:pt x="337" y="406"/>
                    <a:pt x="329" y="411"/>
                  </a:cubicBezTo>
                  <a:cubicBezTo>
                    <a:pt x="325" y="413"/>
                    <a:pt x="320" y="414"/>
                    <a:pt x="316" y="414"/>
                  </a:cubicBezTo>
                  <a:cubicBezTo>
                    <a:pt x="307" y="414"/>
                    <a:pt x="299" y="410"/>
                    <a:pt x="294" y="402"/>
                  </a:cubicBezTo>
                  <a:cubicBezTo>
                    <a:pt x="277" y="371"/>
                    <a:pt x="277" y="371"/>
                    <a:pt x="277" y="371"/>
                  </a:cubicBezTo>
                  <a:cubicBezTo>
                    <a:pt x="274" y="372"/>
                    <a:pt x="274" y="372"/>
                    <a:pt x="274" y="372"/>
                  </a:cubicBezTo>
                  <a:cubicBezTo>
                    <a:pt x="257" y="378"/>
                    <a:pt x="239" y="381"/>
                    <a:pt x="220" y="381"/>
                  </a:cubicBezTo>
                  <a:cubicBezTo>
                    <a:pt x="215" y="381"/>
                    <a:pt x="211" y="381"/>
                    <a:pt x="206" y="380"/>
                  </a:cubicBezTo>
                  <a:cubicBezTo>
                    <a:pt x="202" y="380"/>
                    <a:pt x="202" y="380"/>
                    <a:pt x="202" y="380"/>
                  </a:cubicBezTo>
                  <a:cubicBezTo>
                    <a:pt x="193" y="414"/>
                    <a:pt x="193" y="414"/>
                    <a:pt x="193" y="414"/>
                  </a:cubicBezTo>
                  <a:cubicBezTo>
                    <a:pt x="190" y="425"/>
                    <a:pt x="180" y="433"/>
                    <a:pt x="169" y="433"/>
                  </a:cubicBezTo>
                  <a:cubicBezTo>
                    <a:pt x="166" y="433"/>
                    <a:pt x="164" y="432"/>
                    <a:pt x="162" y="432"/>
                  </a:cubicBezTo>
                  <a:cubicBezTo>
                    <a:pt x="151" y="429"/>
                    <a:pt x="143" y="419"/>
                    <a:pt x="143" y="407"/>
                  </a:cubicBezTo>
                  <a:cubicBezTo>
                    <a:pt x="143" y="405"/>
                    <a:pt x="144" y="403"/>
                    <a:pt x="144" y="401"/>
                  </a:cubicBezTo>
                  <a:cubicBezTo>
                    <a:pt x="154" y="367"/>
                    <a:pt x="154" y="367"/>
                    <a:pt x="154" y="367"/>
                  </a:cubicBezTo>
                  <a:cubicBezTo>
                    <a:pt x="151" y="365"/>
                    <a:pt x="151" y="365"/>
                    <a:pt x="151" y="365"/>
                  </a:cubicBezTo>
                  <a:cubicBezTo>
                    <a:pt x="129" y="355"/>
                    <a:pt x="111" y="341"/>
                    <a:pt x="97" y="323"/>
                  </a:cubicBezTo>
                  <a:cubicBezTo>
                    <a:pt x="95" y="321"/>
                    <a:pt x="95" y="321"/>
                    <a:pt x="95" y="321"/>
                  </a:cubicBezTo>
                  <a:cubicBezTo>
                    <a:pt x="64" y="338"/>
                    <a:pt x="64" y="338"/>
                    <a:pt x="64" y="338"/>
                  </a:cubicBezTo>
                  <a:cubicBezTo>
                    <a:pt x="60" y="340"/>
                    <a:pt x="56" y="341"/>
                    <a:pt x="51" y="341"/>
                  </a:cubicBezTo>
                  <a:cubicBezTo>
                    <a:pt x="43" y="341"/>
                    <a:pt x="34" y="337"/>
                    <a:pt x="29" y="329"/>
                  </a:cubicBezTo>
                  <a:cubicBezTo>
                    <a:pt x="27" y="325"/>
                    <a:pt x="26" y="320"/>
                    <a:pt x="26" y="316"/>
                  </a:cubicBezTo>
                  <a:cubicBezTo>
                    <a:pt x="26" y="307"/>
                    <a:pt x="31" y="299"/>
                    <a:pt x="39" y="294"/>
                  </a:cubicBezTo>
                  <a:cubicBezTo>
                    <a:pt x="70" y="277"/>
                    <a:pt x="70" y="277"/>
                    <a:pt x="70" y="277"/>
                  </a:cubicBezTo>
                  <a:cubicBezTo>
                    <a:pt x="68" y="274"/>
                    <a:pt x="68" y="274"/>
                    <a:pt x="68" y="274"/>
                  </a:cubicBezTo>
                  <a:cubicBezTo>
                    <a:pt x="63" y="257"/>
                    <a:pt x="59" y="239"/>
                    <a:pt x="59" y="220"/>
                  </a:cubicBezTo>
                  <a:cubicBezTo>
                    <a:pt x="59" y="216"/>
                    <a:pt x="60" y="211"/>
                    <a:pt x="60" y="206"/>
                  </a:cubicBezTo>
                  <a:cubicBezTo>
                    <a:pt x="60" y="202"/>
                    <a:pt x="60" y="202"/>
                    <a:pt x="60" y="20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7"/>
                    <a:pt x="25" y="197"/>
                    <a:pt x="25" y="197"/>
                  </a:cubicBezTo>
                  <a:moveTo>
                    <a:pt x="252" y="105"/>
                  </a:moveTo>
                  <a:cubicBezTo>
                    <a:pt x="251" y="109"/>
                    <a:pt x="251" y="109"/>
                    <a:pt x="251" y="109"/>
                  </a:cubicBezTo>
                  <a:cubicBezTo>
                    <a:pt x="302" y="123"/>
                    <a:pt x="335" y="170"/>
                    <a:pt x="335" y="220"/>
                  </a:cubicBezTo>
                  <a:cubicBezTo>
                    <a:pt x="335" y="230"/>
                    <a:pt x="334" y="241"/>
                    <a:pt x="331" y="251"/>
                  </a:cubicBezTo>
                  <a:cubicBezTo>
                    <a:pt x="317" y="302"/>
                    <a:pt x="271" y="336"/>
                    <a:pt x="220" y="336"/>
                  </a:cubicBezTo>
                  <a:cubicBezTo>
                    <a:pt x="210" y="336"/>
                    <a:pt x="200" y="334"/>
                    <a:pt x="190" y="331"/>
                  </a:cubicBezTo>
                  <a:cubicBezTo>
                    <a:pt x="138" y="317"/>
                    <a:pt x="105" y="271"/>
                    <a:pt x="105" y="220"/>
                  </a:cubicBezTo>
                  <a:cubicBezTo>
                    <a:pt x="105" y="210"/>
                    <a:pt x="106" y="200"/>
                    <a:pt x="109" y="190"/>
                  </a:cubicBezTo>
                  <a:cubicBezTo>
                    <a:pt x="123" y="139"/>
                    <a:pt x="170" y="105"/>
                    <a:pt x="220" y="105"/>
                  </a:cubicBezTo>
                  <a:cubicBezTo>
                    <a:pt x="230" y="105"/>
                    <a:pt x="241" y="106"/>
                    <a:pt x="251" y="109"/>
                  </a:cubicBezTo>
                  <a:cubicBezTo>
                    <a:pt x="252" y="105"/>
                    <a:pt x="252" y="105"/>
                    <a:pt x="252" y="105"/>
                  </a:cubicBezTo>
                  <a:cubicBezTo>
                    <a:pt x="253" y="101"/>
                    <a:pt x="253" y="101"/>
                    <a:pt x="253" y="101"/>
                  </a:cubicBezTo>
                  <a:cubicBezTo>
                    <a:pt x="242" y="98"/>
                    <a:pt x="231" y="97"/>
                    <a:pt x="220" y="97"/>
                  </a:cubicBezTo>
                  <a:cubicBezTo>
                    <a:pt x="166" y="97"/>
                    <a:pt x="116" y="133"/>
                    <a:pt x="101" y="188"/>
                  </a:cubicBezTo>
                  <a:cubicBezTo>
                    <a:pt x="98" y="198"/>
                    <a:pt x="97" y="210"/>
                    <a:pt x="97" y="220"/>
                  </a:cubicBezTo>
                  <a:cubicBezTo>
                    <a:pt x="97" y="274"/>
                    <a:pt x="133" y="324"/>
                    <a:pt x="187" y="339"/>
                  </a:cubicBezTo>
                  <a:cubicBezTo>
                    <a:pt x="198" y="342"/>
                    <a:pt x="209" y="344"/>
                    <a:pt x="220" y="344"/>
                  </a:cubicBezTo>
                  <a:cubicBezTo>
                    <a:pt x="274" y="344"/>
                    <a:pt x="324" y="308"/>
                    <a:pt x="339" y="253"/>
                  </a:cubicBezTo>
                  <a:cubicBezTo>
                    <a:pt x="342" y="242"/>
                    <a:pt x="343" y="231"/>
                    <a:pt x="343" y="220"/>
                  </a:cubicBezTo>
                  <a:cubicBezTo>
                    <a:pt x="343" y="166"/>
                    <a:pt x="308" y="116"/>
                    <a:pt x="253" y="101"/>
                  </a:cubicBezTo>
                  <a:cubicBezTo>
                    <a:pt x="252" y="105"/>
                    <a:pt x="252" y="105"/>
                    <a:pt x="252" y="105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îšļîḋé">
              <a:extLst>
                <a:ext uri="{FF2B5EF4-FFF2-40B4-BE49-F238E27FC236}">
                  <a16:creationId xmlns:a16="http://schemas.microsoft.com/office/drawing/2014/main" id="{478A13F4-91E7-4925-BCAA-39310CE6321E}"/>
                </a:ext>
              </a:extLst>
            </p:cNvPr>
            <p:cNvSpPr/>
            <p:nvPr/>
          </p:nvSpPr>
          <p:spPr bwMode="auto">
            <a:xfrm>
              <a:off x="6202455" y="1668403"/>
              <a:ext cx="868015" cy="866651"/>
            </a:xfrm>
            <a:custGeom>
              <a:avLst/>
              <a:gdLst>
                <a:gd name="T0" fmla="*/ 99 w 306"/>
                <a:gd name="T1" fmla="*/ 51 h 306"/>
                <a:gd name="T2" fmla="*/ 64 w 306"/>
                <a:gd name="T3" fmla="*/ 79 h 306"/>
                <a:gd name="T4" fmla="*/ 8 w 306"/>
                <a:gd name="T5" fmla="*/ 91 h 306"/>
                <a:gd name="T6" fmla="*/ 39 w 306"/>
                <a:gd name="T7" fmla="*/ 118 h 306"/>
                <a:gd name="T8" fmla="*/ 38 w 306"/>
                <a:gd name="T9" fmla="*/ 164 h 306"/>
                <a:gd name="T10" fmla="*/ 24 w 306"/>
                <a:gd name="T11" fmla="*/ 218 h 306"/>
                <a:gd name="T12" fmla="*/ 48 w 306"/>
                <a:gd name="T13" fmla="*/ 208 h 306"/>
                <a:gd name="T14" fmla="*/ 69 w 306"/>
                <a:gd name="T15" fmla="*/ 262 h 306"/>
                <a:gd name="T16" fmla="*/ 112 w 306"/>
                <a:gd name="T17" fmla="*/ 284 h 306"/>
                <a:gd name="T18" fmla="*/ 153 w 306"/>
                <a:gd name="T19" fmla="*/ 272 h 306"/>
                <a:gd name="T20" fmla="*/ 170 w 306"/>
                <a:gd name="T21" fmla="*/ 289 h 306"/>
                <a:gd name="T22" fmla="*/ 217 w 306"/>
                <a:gd name="T23" fmla="*/ 275 h 306"/>
                <a:gd name="T24" fmla="*/ 247 w 306"/>
                <a:gd name="T25" fmla="*/ 226 h 306"/>
                <a:gd name="T26" fmla="*/ 273 w 306"/>
                <a:gd name="T27" fmla="*/ 240 h 306"/>
                <a:gd name="T28" fmla="*/ 264 w 306"/>
                <a:gd name="T29" fmla="*/ 183 h 306"/>
                <a:gd name="T30" fmla="*/ 271 w 306"/>
                <a:gd name="T31" fmla="*/ 138 h 306"/>
                <a:gd name="T32" fmla="*/ 306 w 306"/>
                <a:gd name="T33" fmla="*/ 112 h 306"/>
                <a:gd name="T34" fmla="*/ 274 w 306"/>
                <a:gd name="T35" fmla="*/ 89 h 306"/>
                <a:gd name="T36" fmla="*/ 225 w 306"/>
                <a:gd name="T37" fmla="*/ 59 h 306"/>
                <a:gd name="T38" fmla="*/ 237 w 306"/>
                <a:gd name="T39" fmla="*/ 44 h 306"/>
                <a:gd name="T40" fmla="*/ 215 w 306"/>
                <a:gd name="T41" fmla="*/ 9 h 306"/>
                <a:gd name="T42" fmla="*/ 187 w 306"/>
                <a:gd name="T43" fmla="*/ 43 h 306"/>
                <a:gd name="T44" fmla="*/ 138 w 306"/>
                <a:gd name="T45" fmla="*/ 39 h 306"/>
                <a:gd name="T46" fmla="*/ 105 w 306"/>
                <a:gd name="T47" fmla="*/ 1 h 306"/>
                <a:gd name="T48" fmla="*/ 93 w 306"/>
                <a:gd name="T49" fmla="*/ 30 h 306"/>
                <a:gd name="T50" fmla="*/ 107 w 306"/>
                <a:gd name="T51" fmla="*/ 8 h 306"/>
                <a:gd name="T52" fmla="*/ 135 w 306"/>
                <a:gd name="T53" fmla="*/ 44 h 306"/>
                <a:gd name="T54" fmla="*/ 189 w 306"/>
                <a:gd name="T55" fmla="*/ 48 h 306"/>
                <a:gd name="T56" fmla="*/ 223 w 306"/>
                <a:gd name="T57" fmla="*/ 18 h 306"/>
                <a:gd name="T58" fmla="*/ 221 w 306"/>
                <a:gd name="T59" fmla="*/ 65 h 306"/>
                <a:gd name="T60" fmla="*/ 282 w 306"/>
                <a:gd name="T61" fmla="*/ 96 h 306"/>
                <a:gd name="T62" fmla="*/ 287 w 306"/>
                <a:gd name="T63" fmla="*/ 128 h 306"/>
                <a:gd name="T64" fmla="*/ 259 w 306"/>
                <a:gd name="T65" fmla="*/ 186 h 306"/>
                <a:gd name="T66" fmla="*/ 287 w 306"/>
                <a:gd name="T67" fmla="*/ 223 h 306"/>
                <a:gd name="T68" fmla="*/ 241 w 306"/>
                <a:gd name="T69" fmla="*/ 221 h 306"/>
                <a:gd name="T70" fmla="*/ 210 w 306"/>
                <a:gd name="T71" fmla="*/ 282 h 306"/>
                <a:gd name="T72" fmla="*/ 170 w 306"/>
                <a:gd name="T73" fmla="*/ 263 h 306"/>
                <a:gd name="T74" fmla="*/ 117 w 306"/>
                <a:gd name="T75" fmla="*/ 258 h 306"/>
                <a:gd name="T76" fmla="*/ 74 w 306"/>
                <a:gd name="T77" fmla="*/ 273 h 306"/>
                <a:gd name="T78" fmla="*/ 55 w 306"/>
                <a:gd name="T79" fmla="*/ 205 h 306"/>
                <a:gd name="T80" fmla="*/ 8 w 306"/>
                <a:gd name="T81" fmla="*/ 199 h 306"/>
                <a:gd name="T82" fmla="*/ 43 w 306"/>
                <a:gd name="T83" fmla="*/ 167 h 306"/>
                <a:gd name="T84" fmla="*/ 25 w 306"/>
                <a:gd name="T85" fmla="*/ 105 h 306"/>
                <a:gd name="T86" fmla="*/ 40 w 306"/>
                <a:gd name="T87" fmla="*/ 76 h 306"/>
                <a:gd name="T88" fmla="*/ 104 w 306"/>
                <a:gd name="T89" fmla="*/ 53 h 306"/>
                <a:gd name="T90" fmla="*/ 228 w 306"/>
                <a:gd name="T91" fmla="*/ 129 h 306"/>
                <a:gd name="T92" fmla="*/ 77 w 306"/>
                <a:gd name="T93" fmla="*/ 177 h 306"/>
                <a:gd name="T94" fmla="*/ 228 w 306"/>
                <a:gd name="T95" fmla="*/ 129 h 306"/>
                <a:gd name="T96" fmla="*/ 127 w 306"/>
                <a:gd name="T97" fmla="*/ 70 h 306"/>
                <a:gd name="T98" fmla="*/ 179 w 306"/>
                <a:gd name="T99" fmla="*/ 23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06" h="306">
                  <a:moveTo>
                    <a:pt x="93" y="30"/>
                  </a:moveTo>
                  <a:cubicBezTo>
                    <a:pt x="89" y="32"/>
                    <a:pt x="89" y="32"/>
                    <a:pt x="89" y="3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9" y="51"/>
                    <a:pt x="99" y="51"/>
                    <a:pt x="99" y="51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82" y="56"/>
                    <a:pt x="69" y="67"/>
                    <a:pt x="59" y="80"/>
                  </a:cubicBezTo>
                  <a:cubicBezTo>
                    <a:pt x="62" y="83"/>
                    <a:pt x="62" y="83"/>
                    <a:pt x="62" y="83"/>
                  </a:cubicBezTo>
                  <a:cubicBezTo>
                    <a:pt x="64" y="79"/>
                    <a:pt x="64" y="79"/>
                    <a:pt x="64" y="79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0" y="67"/>
                    <a:pt x="37" y="66"/>
                    <a:pt x="33" y="66"/>
                  </a:cubicBezTo>
                  <a:cubicBezTo>
                    <a:pt x="24" y="66"/>
                    <a:pt x="15" y="71"/>
                    <a:pt x="11" y="80"/>
                  </a:cubicBezTo>
                  <a:cubicBezTo>
                    <a:pt x="9" y="83"/>
                    <a:pt x="8" y="87"/>
                    <a:pt x="8" y="91"/>
                  </a:cubicBezTo>
                  <a:cubicBezTo>
                    <a:pt x="8" y="100"/>
                    <a:pt x="13" y="108"/>
                    <a:pt x="22" y="112"/>
                  </a:cubicBezTo>
                  <a:cubicBezTo>
                    <a:pt x="41" y="123"/>
                    <a:pt x="41" y="123"/>
                    <a:pt x="41" y="123"/>
                  </a:cubicBezTo>
                  <a:cubicBezTo>
                    <a:pt x="43" y="119"/>
                    <a:pt x="43" y="119"/>
                    <a:pt x="43" y="119"/>
                  </a:cubicBezTo>
                  <a:cubicBezTo>
                    <a:pt x="39" y="118"/>
                    <a:pt x="39" y="118"/>
                    <a:pt x="39" y="118"/>
                  </a:cubicBezTo>
                  <a:cubicBezTo>
                    <a:pt x="36" y="129"/>
                    <a:pt x="34" y="141"/>
                    <a:pt x="34" y="153"/>
                  </a:cubicBezTo>
                  <a:cubicBezTo>
                    <a:pt x="34" y="158"/>
                    <a:pt x="34" y="163"/>
                    <a:pt x="35" y="168"/>
                  </a:cubicBezTo>
                  <a:cubicBezTo>
                    <a:pt x="39" y="168"/>
                    <a:pt x="39" y="168"/>
                    <a:pt x="39" y="168"/>
                  </a:cubicBezTo>
                  <a:cubicBezTo>
                    <a:pt x="38" y="164"/>
                    <a:pt x="38" y="164"/>
                    <a:pt x="38" y="164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6" y="174"/>
                    <a:pt x="0" y="184"/>
                    <a:pt x="0" y="194"/>
                  </a:cubicBezTo>
                  <a:cubicBezTo>
                    <a:pt x="0" y="196"/>
                    <a:pt x="0" y="199"/>
                    <a:pt x="1" y="201"/>
                  </a:cubicBezTo>
                  <a:cubicBezTo>
                    <a:pt x="4" y="212"/>
                    <a:pt x="14" y="218"/>
                    <a:pt x="24" y="218"/>
                  </a:cubicBezTo>
                  <a:cubicBezTo>
                    <a:pt x="26" y="218"/>
                    <a:pt x="29" y="218"/>
                    <a:pt x="31" y="217"/>
                  </a:cubicBezTo>
                  <a:cubicBezTo>
                    <a:pt x="52" y="210"/>
                    <a:pt x="52" y="210"/>
                    <a:pt x="52" y="210"/>
                  </a:cubicBezTo>
                  <a:cubicBezTo>
                    <a:pt x="51" y="207"/>
                    <a:pt x="51" y="207"/>
                    <a:pt x="51" y="207"/>
                  </a:cubicBezTo>
                  <a:cubicBezTo>
                    <a:pt x="48" y="208"/>
                    <a:pt x="48" y="208"/>
                    <a:pt x="48" y="208"/>
                  </a:cubicBezTo>
                  <a:cubicBezTo>
                    <a:pt x="56" y="224"/>
                    <a:pt x="67" y="237"/>
                    <a:pt x="80" y="247"/>
                  </a:cubicBezTo>
                  <a:cubicBezTo>
                    <a:pt x="83" y="244"/>
                    <a:pt x="83" y="244"/>
                    <a:pt x="83" y="244"/>
                  </a:cubicBezTo>
                  <a:cubicBezTo>
                    <a:pt x="79" y="242"/>
                    <a:pt x="79" y="242"/>
                    <a:pt x="79" y="242"/>
                  </a:cubicBezTo>
                  <a:cubicBezTo>
                    <a:pt x="69" y="262"/>
                    <a:pt x="69" y="262"/>
                    <a:pt x="69" y="262"/>
                  </a:cubicBezTo>
                  <a:cubicBezTo>
                    <a:pt x="67" y="265"/>
                    <a:pt x="66" y="269"/>
                    <a:pt x="66" y="273"/>
                  </a:cubicBezTo>
                  <a:cubicBezTo>
                    <a:pt x="66" y="282"/>
                    <a:pt x="71" y="290"/>
                    <a:pt x="79" y="295"/>
                  </a:cubicBezTo>
                  <a:cubicBezTo>
                    <a:pt x="83" y="297"/>
                    <a:pt x="87" y="297"/>
                    <a:pt x="91" y="297"/>
                  </a:cubicBezTo>
                  <a:cubicBezTo>
                    <a:pt x="99" y="297"/>
                    <a:pt x="108" y="293"/>
                    <a:pt x="112" y="284"/>
                  </a:cubicBezTo>
                  <a:cubicBezTo>
                    <a:pt x="122" y="265"/>
                    <a:pt x="122" y="265"/>
                    <a:pt x="122" y="265"/>
                  </a:cubicBezTo>
                  <a:cubicBezTo>
                    <a:pt x="119" y="263"/>
                    <a:pt x="119" y="263"/>
                    <a:pt x="119" y="263"/>
                  </a:cubicBezTo>
                  <a:cubicBezTo>
                    <a:pt x="118" y="267"/>
                    <a:pt x="118" y="267"/>
                    <a:pt x="118" y="267"/>
                  </a:cubicBezTo>
                  <a:cubicBezTo>
                    <a:pt x="129" y="270"/>
                    <a:pt x="141" y="272"/>
                    <a:pt x="153" y="272"/>
                  </a:cubicBezTo>
                  <a:cubicBezTo>
                    <a:pt x="158" y="272"/>
                    <a:pt x="163" y="272"/>
                    <a:pt x="168" y="271"/>
                  </a:cubicBezTo>
                  <a:cubicBezTo>
                    <a:pt x="167" y="267"/>
                    <a:pt x="167" y="267"/>
                    <a:pt x="167" y="267"/>
                  </a:cubicBezTo>
                  <a:cubicBezTo>
                    <a:pt x="164" y="268"/>
                    <a:pt x="164" y="268"/>
                    <a:pt x="164" y="268"/>
                  </a:cubicBezTo>
                  <a:cubicBezTo>
                    <a:pt x="170" y="289"/>
                    <a:pt x="170" y="289"/>
                    <a:pt x="170" y="289"/>
                  </a:cubicBezTo>
                  <a:cubicBezTo>
                    <a:pt x="174" y="300"/>
                    <a:pt x="183" y="306"/>
                    <a:pt x="194" y="306"/>
                  </a:cubicBezTo>
                  <a:cubicBezTo>
                    <a:pt x="196" y="306"/>
                    <a:pt x="199" y="306"/>
                    <a:pt x="201" y="305"/>
                  </a:cubicBezTo>
                  <a:cubicBezTo>
                    <a:pt x="211" y="302"/>
                    <a:pt x="218" y="292"/>
                    <a:pt x="218" y="282"/>
                  </a:cubicBezTo>
                  <a:cubicBezTo>
                    <a:pt x="218" y="280"/>
                    <a:pt x="218" y="277"/>
                    <a:pt x="217" y="275"/>
                  </a:cubicBezTo>
                  <a:cubicBezTo>
                    <a:pt x="210" y="253"/>
                    <a:pt x="210" y="253"/>
                    <a:pt x="210" y="253"/>
                  </a:cubicBezTo>
                  <a:cubicBezTo>
                    <a:pt x="206" y="255"/>
                    <a:pt x="206" y="255"/>
                    <a:pt x="206" y="255"/>
                  </a:cubicBezTo>
                  <a:cubicBezTo>
                    <a:pt x="208" y="258"/>
                    <a:pt x="208" y="258"/>
                    <a:pt x="208" y="258"/>
                  </a:cubicBezTo>
                  <a:cubicBezTo>
                    <a:pt x="224" y="250"/>
                    <a:pt x="237" y="239"/>
                    <a:pt x="247" y="226"/>
                  </a:cubicBezTo>
                  <a:cubicBezTo>
                    <a:pt x="244" y="223"/>
                    <a:pt x="244" y="223"/>
                    <a:pt x="244" y="223"/>
                  </a:cubicBezTo>
                  <a:cubicBezTo>
                    <a:pt x="242" y="227"/>
                    <a:pt x="242" y="227"/>
                    <a:pt x="242" y="227"/>
                  </a:cubicBezTo>
                  <a:cubicBezTo>
                    <a:pt x="262" y="237"/>
                    <a:pt x="262" y="237"/>
                    <a:pt x="262" y="237"/>
                  </a:cubicBezTo>
                  <a:cubicBezTo>
                    <a:pt x="265" y="239"/>
                    <a:pt x="269" y="240"/>
                    <a:pt x="273" y="240"/>
                  </a:cubicBezTo>
                  <a:cubicBezTo>
                    <a:pt x="282" y="240"/>
                    <a:pt x="290" y="235"/>
                    <a:pt x="295" y="227"/>
                  </a:cubicBezTo>
                  <a:cubicBezTo>
                    <a:pt x="296" y="223"/>
                    <a:pt x="297" y="219"/>
                    <a:pt x="297" y="215"/>
                  </a:cubicBezTo>
                  <a:cubicBezTo>
                    <a:pt x="297" y="207"/>
                    <a:pt x="292" y="198"/>
                    <a:pt x="284" y="194"/>
                  </a:cubicBezTo>
                  <a:cubicBezTo>
                    <a:pt x="264" y="183"/>
                    <a:pt x="264" y="183"/>
                    <a:pt x="264" y="183"/>
                  </a:cubicBezTo>
                  <a:cubicBezTo>
                    <a:pt x="262" y="187"/>
                    <a:pt x="262" y="187"/>
                    <a:pt x="262" y="187"/>
                  </a:cubicBezTo>
                  <a:cubicBezTo>
                    <a:pt x="266" y="188"/>
                    <a:pt x="266" y="188"/>
                    <a:pt x="266" y="188"/>
                  </a:cubicBezTo>
                  <a:cubicBezTo>
                    <a:pt x="270" y="177"/>
                    <a:pt x="272" y="165"/>
                    <a:pt x="272" y="153"/>
                  </a:cubicBezTo>
                  <a:cubicBezTo>
                    <a:pt x="272" y="148"/>
                    <a:pt x="271" y="143"/>
                    <a:pt x="271" y="138"/>
                  </a:cubicBezTo>
                  <a:cubicBezTo>
                    <a:pt x="267" y="138"/>
                    <a:pt x="267" y="138"/>
                    <a:pt x="267" y="138"/>
                  </a:cubicBezTo>
                  <a:cubicBezTo>
                    <a:pt x="268" y="142"/>
                    <a:pt x="268" y="142"/>
                    <a:pt x="268" y="142"/>
                  </a:cubicBezTo>
                  <a:cubicBezTo>
                    <a:pt x="289" y="135"/>
                    <a:pt x="289" y="135"/>
                    <a:pt x="289" y="135"/>
                  </a:cubicBezTo>
                  <a:cubicBezTo>
                    <a:pt x="299" y="132"/>
                    <a:pt x="306" y="123"/>
                    <a:pt x="306" y="112"/>
                  </a:cubicBezTo>
                  <a:cubicBezTo>
                    <a:pt x="306" y="110"/>
                    <a:pt x="306" y="107"/>
                    <a:pt x="305" y="105"/>
                  </a:cubicBezTo>
                  <a:cubicBezTo>
                    <a:pt x="305" y="105"/>
                    <a:pt x="305" y="105"/>
                    <a:pt x="305" y="105"/>
                  </a:cubicBezTo>
                  <a:cubicBezTo>
                    <a:pt x="302" y="94"/>
                    <a:pt x="292" y="88"/>
                    <a:pt x="282" y="88"/>
                  </a:cubicBezTo>
                  <a:cubicBezTo>
                    <a:pt x="279" y="88"/>
                    <a:pt x="277" y="88"/>
                    <a:pt x="274" y="89"/>
                  </a:cubicBezTo>
                  <a:cubicBezTo>
                    <a:pt x="253" y="96"/>
                    <a:pt x="253" y="96"/>
                    <a:pt x="253" y="96"/>
                  </a:cubicBezTo>
                  <a:cubicBezTo>
                    <a:pt x="254" y="99"/>
                    <a:pt x="254" y="99"/>
                    <a:pt x="254" y="99"/>
                  </a:cubicBezTo>
                  <a:cubicBezTo>
                    <a:pt x="258" y="98"/>
                    <a:pt x="258" y="98"/>
                    <a:pt x="258" y="98"/>
                  </a:cubicBezTo>
                  <a:cubicBezTo>
                    <a:pt x="250" y="82"/>
                    <a:pt x="239" y="69"/>
                    <a:pt x="225" y="59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7" y="64"/>
                    <a:pt x="227" y="64"/>
                    <a:pt x="227" y="64"/>
                  </a:cubicBezTo>
                  <a:cubicBezTo>
                    <a:pt x="237" y="44"/>
                    <a:pt x="237" y="44"/>
                    <a:pt x="237" y="44"/>
                  </a:cubicBezTo>
                  <a:cubicBezTo>
                    <a:pt x="237" y="44"/>
                    <a:pt x="237" y="44"/>
                    <a:pt x="237" y="44"/>
                  </a:cubicBezTo>
                  <a:cubicBezTo>
                    <a:pt x="239" y="41"/>
                    <a:pt x="239" y="37"/>
                    <a:pt x="239" y="33"/>
                  </a:cubicBezTo>
                  <a:cubicBezTo>
                    <a:pt x="240" y="24"/>
                    <a:pt x="235" y="16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ubicBezTo>
                    <a:pt x="223" y="10"/>
                    <a:pt x="219" y="9"/>
                    <a:pt x="215" y="9"/>
                  </a:cubicBezTo>
                  <a:cubicBezTo>
                    <a:pt x="206" y="9"/>
                    <a:pt x="198" y="13"/>
                    <a:pt x="193" y="22"/>
                  </a:cubicBezTo>
                  <a:cubicBezTo>
                    <a:pt x="193" y="22"/>
                    <a:pt x="193" y="22"/>
                    <a:pt x="193" y="22"/>
                  </a:cubicBezTo>
                  <a:cubicBezTo>
                    <a:pt x="183" y="42"/>
                    <a:pt x="183" y="42"/>
                    <a:pt x="183" y="42"/>
                  </a:cubicBezTo>
                  <a:cubicBezTo>
                    <a:pt x="187" y="43"/>
                    <a:pt x="187" y="43"/>
                    <a:pt x="187" y="43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77" y="36"/>
                    <a:pt x="165" y="34"/>
                    <a:pt x="153" y="34"/>
                  </a:cubicBezTo>
                  <a:cubicBezTo>
                    <a:pt x="148" y="34"/>
                    <a:pt x="143" y="35"/>
                    <a:pt x="138" y="35"/>
                  </a:cubicBezTo>
                  <a:cubicBezTo>
                    <a:pt x="138" y="39"/>
                    <a:pt x="138" y="39"/>
                    <a:pt x="138" y="39"/>
                  </a:cubicBezTo>
                  <a:cubicBezTo>
                    <a:pt x="142" y="38"/>
                    <a:pt x="142" y="38"/>
                    <a:pt x="142" y="38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2" y="6"/>
                    <a:pt x="122" y="0"/>
                    <a:pt x="112" y="0"/>
                  </a:cubicBezTo>
                  <a:cubicBezTo>
                    <a:pt x="110" y="0"/>
                    <a:pt x="107" y="0"/>
                    <a:pt x="105" y="1"/>
                  </a:cubicBezTo>
                  <a:cubicBezTo>
                    <a:pt x="105" y="1"/>
                    <a:pt x="105" y="1"/>
                    <a:pt x="105" y="1"/>
                  </a:cubicBezTo>
                  <a:cubicBezTo>
                    <a:pt x="94" y="4"/>
                    <a:pt x="88" y="14"/>
                    <a:pt x="88" y="24"/>
                  </a:cubicBezTo>
                  <a:cubicBezTo>
                    <a:pt x="88" y="27"/>
                    <a:pt x="88" y="29"/>
                    <a:pt x="89" y="32"/>
                  </a:cubicBezTo>
                  <a:cubicBezTo>
                    <a:pt x="93" y="30"/>
                    <a:pt x="93" y="30"/>
                    <a:pt x="93" y="30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7"/>
                    <a:pt x="96" y="26"/>
                    <a:pt x="96" y="24"/>
                  </a:cubicBezTo>
                  <a:cubicBezTo>
                    <a:pt x="96" y="17"/>
                    <a:pt x="100" y="11"/>
                    <a:pt x="107" y="9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9" y="8"/>
                    <a:pt x="110" y="8"/>
                    <a:pt x="112" y="8"/>
                  </a:cubicBezTo>
                  <a:cubicBezTo>
                    <a:pt x="119" y="8"/>
                    <a:pt x="125" y="12"/>
                    <a:pt x="128" y="19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43" y="43"/>
                    <a:pt x="148" y="42"/>
                    <a:pt x="153" y="42"/>
                  </a:cubicBezTo>
                  <a:cubicBezTo>
                    <a:pt x="164" y="42"/>
                    <a:pt x="175" y="44"/>
                    <a:pt x="186" y="47"/>
                  </a:cubicBezTo>
                  <a:cubicBezTo>
                    <a:pt x="189" y="48"/>
                    <a:pt x="189" y="48"/>
                    <a:pt x="189" y="48"/>
                  </a:cubicBezTo>
                  <a:cubicBezTo>
                    <a:pt x="201" y="25"/>
                    <a:pt x="201" y="25"/>
                    <a:pt x="201" y="25"/>
                  </a:cubicBezTo>
                  <a:cubicBezTo>
                    <a:pt x="201" y="25"/>
                    <a:pt x="201" y="25"/>
                    <a:pt x="201" y="25"/>
                  </a:cubicBezTo>
                  <a:cubicBezTo>
                    <a:pt x="203" y="20"/>
                    <a:pt x="209" y="17"/>
                    <a:pt x="215" y="17"/>
                  </a:cubicBezTo>
                  <a:cubicBezTo>
                    <a:pt x="218" y="17"/>
                    <a:pt x="220" y="17"/>
                    <a:pt x="223" y="18"/>
                  </a:cubicBezTo>
                  <a:cubicBezTo>
                    <a:pt x="228" y="21"/>
                    <a:pt x="231" y="27"/>
                    <a:pt x="231" y="33"/>
                  </a:cubicBezTo>
                  <a:cubicBezTo>
                    <a:pt x="231" y="36"/>
                    <a:pt x="231" y="38"/>
                    <a:pt x="230" y="41"/>
                  </a:cubicBezTo>
                  <a:cubicBezTo>
                    <a:pt x="218" y="63"/>
                    <a:pt x="218" y="63"/>
                    <a:pt x="218" y="63"/>
                  </a:cubicBezTo>
                  <a:cubicBezTo>
                    <a:pt x="221" y="65"/>
                    <a:pt x="221" y="65"/>
                    <a:pt x="221" y="65"/>
                  </a:cubicBezTo>
                  <a:cubicBezTo>
                    <a:pt x="233" y="75"/>
                    <a:pt x="243" y="87"/>
                    <a:pt x="251" y="101"/>
                  </a:cubicBezTo>
                  <a:cubicBezTo>
                    <a:pt x="252" y="104"/>
                    <a:pt x="252" y="104"/>
                    <a:pt x="252" y="104"/>
                  </a:cubicBezTo>
                  <a:cubicBezTo>
                    <a:pt x="277" y="97"/>
                    <a:pt x="277" y="97"/>
                    <a:pt x="277" y="97"/>
                  </a:cubicBezTo>
                  <a:cubicBezTo>
                    <a:pt x="278" y="96"/>
                    <a:pt x="280" y="96"/>
                    <a:pt x="282" y="96"/>
                  </a:cubicBezTo>
                  <a:cubicBezTo>
                    <a:pt x="289" y="96"/>
                    <a:pt x="295" y="100"/>
                    <a:pt x="297" y="107"/>
                  </a:cubicBezTo>
                  <a:cubicBezTo>
                    <a:pt x="297" y="107"/>
                    <a:pt x="297" y="107"/>
                    <a:pt x="297" y="107"/>
                  </a:cubicBezTo>
                  <a:cubicBezTo>
                    <a:pt x="298" y="109"/>
                    <a:pt x="298" y="111"/>
                    <a:pt x="298" y="112"/>
                  </a:cubicBezTo>
                  <a:cubicBezTo>
                    <a:pt x="298" y="119"/>
                    <a:pt x="294" y="126"/>
                    <a:pt x="287" y="128"/>
                  </a:cubicBezTo>
                  <a:cubicBezTo>
                    <a:pt x="262" y="136"/>
                    <a:pt x="262" y="136"/>
                    <a:pt x="262" y="136"/>
                  </a:cubicBezTo>
                  <a:cubicBezTo>
                    <a:pt x="263" y="139"/>
                    <a:pt x="263" y="139"/>
                    <a:pt x="263" y="139"/>
                  </a:cubicBezTo>
                  <a:cubicBezTo>
                    <a:pt x="263" y="144"/>
                    <a:pt x="264" y="148"/>
                    <a:pt x="264" y="153"/>
                  </a:cubicBezTo>
                  <a:cubicBezTo>
                    <a:pt x="264" y="164"/>
                    <a:pt x="262" y="175"/>
                    <a:pt x="259" y="186"/>
                  </a:cubicBezTo>
                  <a:cubicBezTo>
                    <a:pt x="258" y="189"/>
                    <a:pt x="258" y="189"/>
                    <a:pt x="258" y="189"/>
                  </a:cubicBezTo>
                  <a:cubicBezTo>
                    <a:pt x="280" y="201"/>
                    <a:pt x="280" y="201"/>
                    <a:pt x="280" y="201"/>
                  </a:cubicBezTo>
                  <a:cubicBezTo>
                    <a:pt x="286" y="204"/>
                    <a:pt x="289" y="209"/>
                    <a:pt x="289" y="215"/>
                  </a:cubicBezTo>
                  <a:cubicBezTo>
                    <a:pt x="289" y="218"/>
                    <a:pt x="289" y="220"/>
                    <a:pt x="287" y="223"/>
                  </a:cubicBezTo>
                  <a:cubicBezTo>
                    <a:pt x="284" y="229"/>
                    <a:pt x="279" y="232"/>
                    <a:pt x="273" y="232"/>
                  </a:cubicBezTo>
                  <a:cubicBezTo>
                    <a:pt x="270" y="232"/>
                    <a:pt x="268" y="231"/>
                    <a:pt x="265" y="230"/>
                  </a:cubicBezTo>
                  <a:cubicBezTo>
                    <a:pt x="243" y="218"/>
                    <a:pt x="243" y="218"/>
                    <a:pt x="243" y="218"/>
                  </a:cubicBezTo>
                  <a:cubicBezTo>
                    <a:pt x="241" y="221"/>
                    <a:pt x="241" y="221"/>
                    <a:pt x="241" y="221"/>
                  </a:cubicBezTo>
                  <a:cubicBezTo>
                    <a:pt x="231" y="233"/>
                    <a:pt x="219" y="244"/>
                    <a:pt x="205" y="251"/>
                  </a:cubicBezTo>
                  <a:cubicBezTo>
                    <a:pt x="202" y="253"/>
                    <a:pt x="202" y="253"/>
                    <a:pt x="202" y="253"/>
                  </a:cubicBezTo>
                  <a:cubicBezTo>
                    <a:pt x="209" y="277"/>
                    <a:pt x="209" y="277"/>
                    <a:pt x="209" y="277"/>
                  </a:cubicBezTo>
                  <a:cubicBezTo>
                    <a:pt x="210" y="279"/>
                    <a:pt x="210" y="280"/>
                    <a:pt x="210" y="282"/>
                  </a:cubicBezTo>
                  <a:cubicBezTo>
                    <a:pt x="210" y="289"/>
                    <a:pt x="206" y="295"/>
                    <a:pt x="199" y="298"/>
                  </a:cubicBezTo>
                  <a:cubicBezTo>
                    <a:pt x="197" y="298"/>
                    <a:pt x="195" y="298"/>
                    <a:pt x="194" y="298"/>
                  </a:cubicBezTo>
                  <a:cubicBezTo>
                    <a:pt x="187" y="298"/>
                    <a:pt x="180" y="294"/>
                    <a:pt x="178" y="287"/>
                  </a:cubicBezTo>
                  <a:cubicBezTo>
                    <a:pt x="170" y="263"/>
                    <a:pt x="170" y="263"/>
                    <a:pt x="170" y="263"/>
                  </a:cubicBezTo>
                  <a:cubicBezTo>
                    <a:pt x="167" y="263"/>
                    <a:pt x="167" y="263"/>
                    <a:pt x="167" y="263"/>
                  </a:cubicBezTo>
                  <a:cubicBezTo>
                    <a:pt x="162" y="264"/>
                    <a:pt x="157" y="264"/>
                    <a:pt x="153" y="264"/>
                  </a:cubicBezTo>
                  <a:cubicBezTo>
                    <a:pt x="142" y="264"/>
                    <a:pt x="131" y="262"/>
                    <a:pt x="120" y="259"/>
                  </a:cubicBezTo>
                  <a:cubicBezTo>
                    <a:pt x="117" y="258"/>
                    <a:pt x="117" y="258"/>
                    <a:pt x="117" y="258"/>
                  </a:cubicBezTo>
                  <a:cubicBezTo>
                    <a:pt x="105" y="281"/>
                    <a:pt x="105" y="281"/>
                    <a:pt x="105" y="281"/>
                  </a:cubicBezTo>
                  <a:cubicBezTo>
                    <a:pt x="102" y="286"/>
                    <a:pt x="96" y="289"/>
                    <a:pt x="91" y="289"/>
                  </a:cubicBezTo>
                  <a:cubicBezTo>
                    <a:pt x="88" y="289"/>
                    <a:pt x="85" y="289"/>
                    <a:pt x="83" y="288"/>
                  </a:cubicBezTo>
                  <a:cubicBezTo>
                    <a:pt x="77" y="285"/>
                    <a:pt x="74" y="279"/>
                    <a:pt x="74" y="273"/>
                  </a:cubicBezTo>
                  <a:cubicBezTo>
                    <a:pt x="74" y="271"/>
                    <a:pt x="75" y="268"/>
                    <a:pt x="76" y="266"/>
                  </a:cubicBezTo>
                  <a:cubicBezTo>
                    <a:pt x="88" y="243"/>
                    <a:pt x="88" y="243"/>
                    <a:pt x="88" y="243"/>
                  </a:cubicBezTo>
                  <a:cubicBezTo>
                    <a:pt x="85" y="241"/>
                    <a:pt x="85" y="241"/>
                    <a:pt x="85" y="241"/>
                  </a:cubicBezTo>
                  <a:cubicBezTo>
                    <a:pt x="73" y="231"/>
                    <a:pt x="62" y="219"/>
                    <a:pt x="55" y="205"/>
                  </a:cubicBezTo>
                  <a:cubicBezTo>
                    <a:pt x="53" y="202"/>
                    <a:pt x="53" y="202"/>
                    <a:pt x="53" y="202"/>
                  </a:cubicBezTo>
                  <a:cubicBezTo>
                    <a:pt x="29" y="210"/>
                    <a:pt x="29" y="210"/>
                    <a:pt x="29" y="210"/>
                  </a:cubicBezTo>
                  <a:cubicBezTo>
                    <a:pt x="27" y="210"/>
                    <a:pt x="26" y="210"/>
                    <a:pt x="24" y="210"/>
                  </a:cubicBezTo>
                  <a:cubicBezTo>
                    <a:pt x="17" y="210"/>
                    <a:pt x="10" y="206"/>
                    <a:pt x="8" y="199"/>
                  </a:cubicBezTo>
                  <a:cubicBezTo>
                    <a:pt x="8" y="197"/>
                    <a:pt x="8" y="196"/>
                    <a:pt x="8" y="194"/>
                  </a:cubicBezTo>
                  <a:cubicBezTo>
                    <a:pt x="8" y="187"/>
                    <a:pt x="12" y="180"/>
                    <a:pt x="19" y="178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43" y="167"/>
                    <a:pt x="43" y="167"/>
                    <a:pt x="43" y="167"/>
                  </a:cubicBezTo>
                  <a:cubicBezTo>
                    <a:pt x="42" y="162"/>
                    <a:pt x="42" y="158"/>
                    <a:pt x="42" y="153"/>
                  </a:cubicBezTo>
                  <a:cubicBezTo>
                    <a:pt x="42" y="142"/>
                    <a:pt x="44" y="131"/>
                    <a:pt x="47" y="120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25" y="105"/>
                    <a:pt x="25" y="105"/>
                    <a:pt x="25" y="105"/>
                  </a:cubicBezTo>
                  <a:cubicBezTo>
                    <a:pt x="20" y="102"/>
                    <a:pt x="16" y="97"/>
                    <a:pt x="16" y="91"/>
                  </a:cubicBezTo>
                  <a:cubicBezTo>
                    <a:pt x="16" y="88"/>
                    <a:pt x="17" y="86"/>
                    <a:pt x="18" y="83"/>
                  </a:cubicBezTo>
                  <a:cubicBezTo>
                    <a:pt x="21" y="78"/>
                    <a:pt x="27" y="74"/>
                    <a:pt x="33" y="74"/>
                  </a:cubicBezTo>
                  <a:cubicBezTo>
                    <a:pt x="35" y="74"/>
                    <a:pt x="38" y="75"/>
                    <a:pt x="40" y="76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5" y="85"/>
                    <a:pt x="65" y="85"/>
                    <a:pt x="65" y="85"/>
                  </a:cubicBezTo>
                  <a:cubicBezTo>
                    <a:pt x="75" y="73"/>
                    <a:pt x="87" y="63"/>
                    <a:pt x="101" y="55"/>
                  </a:cubicBezTo>
                  <a:cubicBezTo>
                    <a:pt x="104" y="53"/>
                    <a:pt x="104" y="53"/>
                    <a:pt x="104" y="53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3" y="30"/>
                    <a:pt x="93" y="30"/>
                    <a:pt x="93" y="30"/>
                  </a:cubicBezTo>
                  <a:moveTo>
                    <a:pt x="232" y="128"/>
                  </a:moveTo>
                  <a:cubicBezTo>
                    <a:pt x="228" y="129"/>
                    <a:pt x="228" y="129"/>
                    <a:pt x="228" y="129"/>
                  </a:cubicBezTo>
                  <a:cubicBezTo>
                    <a:pt x="231" y="137"/>
                    <a:pt x="232" y="145"/>
                    <a:pt x="232" y="153"/>
                  </a:cubicBezTo>
                  <a:cubicBezTo>
                    <a:pt x="232" y="187"/>
                    <a:pt x="210" y="218"/>
                    <a:pt x="177" y="228"/>
                  </a:cubicBezTo>
                  <a:cubicBezTo>
                    <a:pt x="169" y="231"/>
                    <a:pt x="161" y="232"/>
                    <a:pt x="153" y="232"/>
                  </a:cubicBezTo>
                  <a:cubicBezTo>
                    <a:pt x="119" y="232"/>
                    <a:pt x="88" y="211"/>
                    <a:pt x="77" y="177"/>
                  </a:cubicBezTo>
                  <a:cubicBezTo>
                    <a:pt x="75" y="169"/>
                    <a:pt x="74" y="161"/>
                    <a:pt x="74" y="153"/>
                  </a:cubicBezTo>
                  <a:cubicBezTo>
                    <a:pt x="74" y="119"/>
                    <a:pt x="95" y="88"/>
                    <a:pt x="129" y="78"/>
                  </a:cubicBezTo>
                  <a:cubicBezTo>
                    <a:pt x="137" y="75"/>
                    <a:pt x="145" y="74"/>
                    <a:pt x="153" y="74"/>
                  </a:cubicBezTo>
                  <a:cubicBezTo>
                    <a:pt x="186" y="74"/>
                    <a:pt x="218" y="95"/>
                    <a:pt x="228" y="129"/>
                  </a:cubicBezTo>
                  <a:cubicBezTo>
                    <a:pt x="232" y="128"/>
                    <a:pt x="232" y="128"/>
                    <a:pt x="232" y="128"/>
                  </a:cubicBezTo>
                  <a:cubicBezTo>
                    <a:pt x="236" y="127"/>
                    <a:pt x="236" y="127"/>
                    <a:pt x="236" y="127"/>
                  </a:cubicBezTo>
                  <a:cubicBezTo>
                    <a:pt x="224" y="90"/>
                    <a:pt x="190" y="66"/>
                    <a:pt x="153" y="66"/>
                  </a:cubicBezTo>
                  <a:cubicBezTo>
                    <a:pt x="144" y="66"/>
                    <a:pt x="135" y="67"/>
                    <a:pt x="127" y="70"/>
                  </a:cubicBezTo>
                  <a:cubicBezTo>
                    <a:pt x="89" y="82"/>
                    <a:pt x="66" y="116"/>
                    <a:pt x="66" y="153"/>
                  </a:cubicBezTo>
                  <a:cubicBezTo>
                    <a:pt x="66" y="162"/>
                    <a:pt x="67" y="171"/>
                    <a:pt x="70" y="179"/>
                  </a:cubicBezTo>
                  <a:cubicBezTo>
                    <a:pt x="82" y="216"/>
                    <a:pt x="116" y="240"/>
                    <a:pt x="153" y="240"/>
                  </a:cubicBezTo>
                  <a:cubicBezTo>
                    <a:pt x="162" y="240"/>
                    <a:pt x="170" y="239"/>
                    <a:pt x="179" y="236"/>
                  </a:cubicBezTo>
                  <a:cubicBezTo>
                    <a:pt x="216" y="224"/>
                    <a:pt x="240" y="190"/>
                    <a:pt x="240" y="153"/>
                  </a:cubicBezTo>
                  <a:cubicBezTo>
                    <a:pt x="240" y="144"/>
                    <a:pt x="239" y="135"/>
                    <a:pt x="236" y="127"/>
                  </a:cubicBezTo>
                  <a:cubicBezTo>
                    <a:pt x="232" y="128"/>
                    <a:pt x="232" y="128"/>
                    <a:pt x="232" y="128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8" name="iṩ1ïḓé">
              <a:extLst>
                <a:ext uri="{FF2B5EF4-FFF2-40B4-BE49-F238E27FC236}">
                  <a16:creationId xmlns:a16="http://schemas.microsoft.com/office/drawing/2014/main" id="{5BA8370C-53CD-47F9-98C8-39282ED04CA5}"/>
                </a:ext>
              </a:extLst>
            </p:cNvPr>
            <p:cNvSpPr/>
            <p:nvPr/>
          </p:nvSpPr>
          <p:spPr bwMode="auto">
            <a:xfrm>
              <a:off x="5064208" y="1365417"/>
              <a:ext cx="1201027" cy="1195568"/>
            </a:xfrm>
            <a:custGeom>
              <a:avLst/>
              <a:gdLst>
                <a:gd name="T0" fmla="*/ 57 w 423"/>
                <a:gd name="T1" fmla="*/ 216 h 422"/>
                <a:gd name="T2" fmla="*/ 71 w 423"/>
                <a:gd name="T3" fmla="*/ 276 h 422"/>
                <a:gd name="T4" fmla="*/ 66 w 423"/>
                <a:gd name="T5" fmla="*/ 351 h 422"/>
                <a:gd name="T6" fmla="*/ 103 w 423"/>
                <a:gd name="T7" fmla="*/ 327 h 422"/>
                <a:gd name="T8" fmla="*/ 154 w 423"/>
                <a:gd name="T9" fmla="*/ 386 h 422"/>
                <a:gd name="T10" fmla="*/ 216 w 423"/>
                <a:gd name="T11" fmla="*/ 395 h 422"/>
                <a:gd name="T12" fmla="*/ 282 w 423"/>
                <a:gd name="T13" fmla="*/ 352 h 422"/>
                <a:gd name="T14" fmla="*/ 320 w 423"/>
                <a:gd name="T15" fmla="*/ 388 h 422"/>
                <a:gd name="T16" fmla="*/ 327 w 423"/>
                <a:gd name="T17" fmla="*/ 314 h 422"/>
                <a:gd name="T18" fmla="*/ 358 w 423"/>
                <a:gd name="T19" fmla="*/ 260 h 422"/>
                <a:gd name="T20" fmla="*/ 422 w 423"/>
                <a:gd name="T21" fmla="*/ 241 h 422"/>
                <a:gd name="T22" fmla="*/ 366 w 423"/>
                <a:gd name="T23" fmla="*/ 205 h 422"/>
                <a:gd name="T24" fmla="*/ 352 w 423"/>
                <a:gd name="T25" fmla="*/ 145 h 422"/>
                <a:gd name="T26" fmla="*/ 382 w 423"/>
                <a:gd name="T27" fmla="*/ 83 h 422"/>
                <a:gd name="T28" fmla="*/ 317 w 423"/>
                <a:gd name="T29" fmla="*/ 98 h 422"/>
                <a:gd name="T30" fmla="*/ 264 w 423"/>
                <a:gd name="T31" fmla="*/ 65 h 422"/>
                <a:gd name="T32" fmla="*/ 242 w 423"/>
                <a:gd name="T33" fmla="*/ 0 h 422"/>
                <a:gd name="T34" fmla="*/ 206 w 423"/>
                <a:gd name="T35" fmla="*/ 57 h 422"/>
                <a:gd name="T36" fmla="*/ 146 w 423"/>
                <a:gd name="T37" fmla="*/ 70 h 422"/>
                <a:gd name="T38" fmla="*/ 71 w 423"/>
                <a:gd name="T39" fmla="*/ 65 h 422"/>
                <a:gd name="T40" fmla="*/ 96 w 423"/>
                <a:gd name="T41" fmla="*/ 103 h 422"/>
                <a:gd name="T42" fmla="*/ 36 w 423"/>
                <a:gd name="T43" fmla="*/ 154 h 422"/>
                <a:gd name="T44" fmla="*/ 27 w 423"/>
                <a:gd name="T45" fmla="*/ 216 h 422"/>
                <a:gd name="T46" fmla="*/ 8 w 423"/>
                <a:gd name="T47" fmla="*/ 181 h 422"/>
                <a:gd name="T48" fmla="*/ 69 w 423"/>
                <a:gd name="T49" fmla="*/ 163 h 422"/>
                <a:gd name="T50" fmla="*/ 84 w 423"/>
                <a:gd name="T51" fmla="*/ 79 h 422"/>
                <a:gd name="T52" fmla="*/ 121 w 423"/>
                <a:gd name="T53" fmla="*/ 51 h 422"/>
                <a:gd name="T54" fmla="*/ 210 w 423"/>
                <a:gd name="T55" fmla="*/ 60 h 422"/>
                <a:gd name="T56" fmla="*/ 261 w 423"/>
                <a:gd name="T57" fmla="*/ 31 h 422"/>
                <a:gd name="T58" fmla="*/ 259 w 423"/>
                <a:gd name="T59" fmla="*/ 68 h 422"/>
                <a:gd name="T60" fmla="*/ 343 w 423"/>
                <a:gd name="T61" fmla="*/ 83 h 422"/>
                <a:gd name="T62" fmla="*/ 380 w 423"/>
                <a:gd name="T63" fmla="*/ 102 h 422"/>
                <a:gd name="T64" fmla="*/ 362 w 423"/>
                <a:gd name="T65" fmla="*/ 206 h 422"/>
                <a:gd name="T66" fmla="*/ 414 w 423"/>
                <a:gd name="T67" fmla="*/ 240 h 422"/>
                <a:gd name="T68" fmla="*/ 354 w 423"/>
                <a:gd name="T69" fmla="*/ 258 h 422"/>
                <a:gd name="T70" fmla="*/ 344 w 423"/>
                <a:gd name="T71" fmla="*/ 356 h 422"/>
                <a:gd name="T72" fmla="*/ 281 w 423"/>
                <a:gd name="T73" fmla="*/ 344 h 422"/>
                <a:gd name="T74" fmla="*/ 208 w 423"/>
                <a:gd name="T75" fmla="*/ 394 h 422"/>
                <a:gd name="T76" fmla="*/ 162 w 423"/>
                <a:gd name="T77" fmla="*/ 387 h 422"/>
                <a:gd name="T78" fmla="*/ 106 w 423"/>
                <a:gd name="T79" fmla="*/ 318 h 422"/>
                <a:gd name="T80" fmla="*/ 42 w 423"/>
                <a:gd name="T81" fmla="*/ 320 h 422"/>
                <a:gd name="T82" fmla="*/ 61 w 423"/>
                <a:gd name="T83" fmla="*/ 216 h 422"/>
                <a:gd name="T84" fmla="*/ 227 w 423"/>
                <a:gd name="T85" fmla="*/ 100 h 422"/>
                <a:gd name="T86" fmla="*/ 212 w 423"/>
                <a:gd name="T87" fmla="*/ 319 h 422"/>
                <a:gd name="T88" fmla="*/ 211 w 423"/>
                <a:gd name="T89" fmla="*/ 103 h 422"/>
                <a:gd name="T90" fmla="*/ 211 w 423"/>
                <a:gd name="T91" fmla="*/ 95 h 422"/>
                <a:gd name="T92" fmla="*/ 212 w 423"/>
                <a:gd name="T93" fmla="*/ 327 h 422"/>
                <a:gd name="T94" fmla="*/ 227 w 423"/>
                <a:gd name="T95" fmla="*/ 10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23" h="422">
                  <a:moveTo>
                    <a:pt x="28" y="212"/>
                  </a:moveTo>
                  <a:cubicBezTo>
                    <a:pt x="27" y="216"/>
                    <a:pt x="27" y="216"/>
                    <a:pt x="27" y="216"/>
                  </a:cubicBezTo>
                  <a:cubicBezTo>
                    <a:pt x="57" y="220"/>
                    <a:pt x="57" y="220"/>
                    <a:pt x="57" y="220"/>
                  </a:cubicBezTo>
                  <a:cubicBezTo>
                    <a:pt x="57" y="216"/>
                    <a:pt x="57" y="216"/>
                    <a:pt x="57" y="216"/>
                  </a:cubicBezTo>
                  <a:cubicBezTo>
                    <a:pt x="53" y="216"/>
                    <a:pt x="53" y="216"/>
                    <a:pt x="53" y="216"/>
                  </a:cubicBezTo>
                  <a:cubicBezTo>
                    <a:pt x="54" y="239"/>
                    <a:pt x="60" y="262"/>
                    <a:pt x="70" y="281"/>
                  </a:cubicBezTo>
                  <a:cubicBezTo>
                    <a:pt x="73" y="280"/>
                    <a:pt x="73" y="280"/>
                    <a:pt x="73" y="280"/>
                  </a:cubicBezTo>
                  <a:cubicBezTo>
                    <a:pt x="71" y="276"/>
                    <a:pt x="71" y="276"/>
                    <a:pt x="71" y="276"/>
                  </a:cubicBezTo>
                  <a:cubicBezTo>
                    <a:pt x="47" y="294"/>
                    <a:pt x="47" y="294"/>
                    <a:pt x="47" y="294"/>
                  </a:cubicBezTo>
                  <a:cubicBezTo>
                    <a:pt x="39" y="301"/>
                    <a:pt x="34" y="310"/>
                    <a:pt x="34" y="320"/>
                  </a:cubicBezTo>
                  <a:cubicBezTo>
                    <a:pt x="34" y="326"/>
                    <a:pt x="36" y="333"/>
                    <a:pt x="41" y="338"/>
                  </a:cubicBezTo>
                  <a:cubicBezTo>
                    <a:pt x="47" y="347"/>
                    <a:pt x="56" y="351"/>
                    <a:pt x="66" y="351"/>
                  </a:cubicBezTo>
                  <a:cubicBezTo>
                    <a:pt x="72" y="351"/>
                    <a:pt x="79" y="349"/>
                    <a:pt x="85" y="345"/>
                  </a:cubicBezTo>
                  <a:cubicBezTo>
                    <a:pt x="109" y="327"/>
                    <a:pt x="109" y="327"/>
                    <a:pt x="109" y="327"/>
                  </a:cubicBezTo>
                  <a:cubicBezTo>
                    <a:pt x="106" y="324"/>
                    <a:pt x="106" y="324"/>
                    <a:pt x="106" y="324"/>
                  </a:cubicBezTo>
                  <a:cubicBezTo>
                    <a:pt x="103" y="327"/>
                    <a:pt x="103" y="327"/>
                    <a:pt x="103" y="327"/>
                  </a:cubicBezTo>
                  <a:cubicBezTo>
                    <a:pt x="120" y="342"/>
                    <a:pt x="139" y="354"/>
                    <a:pt x="161" y="361"/>
                  </a:cubicBezTo>
                  <a:cubicBezTo>
                    <a:pt x="162" y="357"/>
                    <a:pt x="162" y="357"/>
                    <a:pt x="162" y="357"/>
                  </a:cubicBezTo>
                  <a:cubicBezTo>
                    <a:pt x="159" y="357"/>
                    <a:pt x="159" y="357"/>
                    <a:pt x="159" y="357"/>
                  </a:cubicBezTo>
                  <a:cubicBezTo>
                    <a:pt x="154" y="386"/>
                    <a:pt x="154" y="386"/>
                    <a:pt x="154" y="386"/>
                  </a:cubicBezTo>
                  <a:cubicBezTo>
                    <a:pt x="154" y="388"/>
                    <a:pt x="154" y="389"/>
                    <a:pt x="154" y="391"/>
                  </a:cubicBezTo>
                  <a:cubicBezTo>
                    <a:pt x="154" y="406"/>
                    <a:pt x="165" y="419"/>
                    <a:pt x="181" y="422"/>
                  </a:cubicBezTo>
                  <a:cubicBezTo>
                    <a:pt x="182" y="422"/>
                    <a:pt x="184" y="422"/>
                    <a:pt x="185" y="422"/>
                  </a:cubicBezTo>
                  <a:cubicBezTo>
                    <a:pt x="201" y="422"/>
                    <a:pt x="214" y="411"/>
                    <a:pt x="216" y="395"/>
                  </a:cubicBezTo>
                  <a:cubicBezTo>
                    <a:pt x="221" y="366"/>
                    <a:pt x="221" y="366"/>
                    <a:pt x="221" y="366"/>
                  </a:cubicBezTo>
                  <a:cubicBezTo>
                    <a:pt x="217" y="365"/>
                    <a:pt x="217" y="365"/>
                    <a:pt x="217" y="365"/>
                  </a:cubicBezTo>
                  <a:cubicBezTo>
                    <a:pt x="217" y="369"/>
                    <a:pt x="217" y="369"/>
                    <a:pt x="217" y="369"/>
                  </a:cubicBezTo>
                  <a:cubicBezTo>
                    <a:pt x="240" y="368"/>
                    <a:pt x="262" y="362"/>
                    <a:pt x="282" y="352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77" y="351"/>
                    <a:pt x="277" y="351"/>
                    <a:pt x="277" y="351"/>
                  </a:cubicBezTo>
                  <a:cubicBezTo>
                    <a:pt x="295" y="375"/>
                    <a:pt x="295" y="375"/>
                    <a:pt x="295" y="375"/>
                  </a:cubicBezTo>
                  <a:cubicBezTo>
                    <a:pt x="301" y="383"/>
                    <a:pt x="311" y="388"/>
                    <a:pt x="320" y="388"/>
                  </a:cubicBezTo>
                  <a:cubicBezTo>
                    <a:pt x="327" y="388"/>
                    <a:pt x="333" y="386"/>
                    <a:pt x="339" y="382"/>
                  </a:cubicBezTo>
                  <a:cubicBezTo>
                    <a:pt x="347" y="375"/>
                    <a:pt x="352" y="366"/>
                    <a:pt x="352" y="356"/>
                  </a:cubicBezTo>
                  <a:cubicBezTo>
                    <a:pt x="352" y="350"/>
                    <a:pt x="350" y="343"/>
                    <a:pt x="345" y="338"/>
                  </a:cubicBezTo>
                  <a:cubicBezTo>
                    <a:pt x="327" y="314"/>
                    <a:pt x="327" y="314"/>
                    <a:pt x="327" y="314"/>
                  </a:cubicBezTo>
                  <a:cubicBezTo>
                    <a:pt x="324" y="316"/>
                    <a:pt x="324" y="316"/>
                    <a:pt x="324" y="316"/>
                  </a:cubicBezTo>
                  <a:cubicBezTo>
                    <a:pt x="327" y="319"/>
                    <a:pt x="327" y="319"/>
                    <a:pt x="327" y="319"/>
                  </a:cubicBezTo>
                  <a:cubicBezTo>
                    <a:pt x="342" y="303"/>
                    <a:pt x="354" y="283"/>
                    <a:pt x="362" y="261"/>
                  </a:cubicBezTo>
                  <a:cubicBezTo>
                    <a:pt x="358" y="260"/>
                    <a:pt x="358" y="260"/>
                    <a:pt x="358" y="260"/>
                  </a:cubicBezTo>
                  <a:cubicBezTo>
                    <a:pt x="357" y="264"/>
                    <a:pt x="357" y="264"/>
                    <a:pt x="357" y="264"/>
                  </a:cubicBezTo>
                  <a:cubicBezTo>
                    <a:pt x="387" y="268"/>
                    <a:pt x="387" y="268"/>
                    <a:pt x="387" y="268"/>
                  </a:cubicBezTo>
                  <a:cubicBezTo>
                    <a:pt x="388" y="268"/>
                    <a:pt x="390" y="268"/>
                    <a:pt x="391" y="268"/>
                  </a:cubicBezTo>
                  <a:cubicBezTo>
                    <a:pt x="407" y="268"/>
                    <a:pt x="420" y="257"/>
                    <a:pt x="422" y="241"/>
                  </a:cubicBezTo>
                  <a:cubicBezTo>
                    <a:pt x="423" y="240"/>
                    <a:pt x="423" y="238"/>
                    <a:pt x="423" y="237"/>
                  </a:cubicBezTo>
                  <a:cubicBezTo>
                    <a:pt x="423" y="222"/>
                    <a:pt x="411" y="208"/>
                    <a:pt x="396" y="206"/>
                  </a:cubicBezTo>
                  <a:cubicBezTo>
                    <a:pt x="366" y="202"/>
                    <a:pt x="366" y="202"/>
                    <a:pt x="366" y="202"/>
                  </a:cubicBezTo>
                  <a:cubicBezTo>
                    <a:pt x="366" y="205"/>
                    <a:pt x="366" y="205"/>
                    <a:pt x="366" y="205"/>
                  </a:cubicBezTo>
                  <a:cubicBezTo>
                    <a:pt x="370" y="205"/>
                    <a:pt x="370" y="205"/>
                    <a:pt x="370" y="205"/>
                  </a:cubicBezTo>
                  <a:cubicBezTo>
                    <a:pt x="369" y="182"/>
                    <a:pt x="363" y="160"/>
                    <a:pt x="353" y="140"/>
                  </a:cubicBezTo>
                  <a:cubicBezTo>
                    <a:pt x="350" y="142"/>
                    <a:pt x="350" y="142"/>
                    <a:pt x="350" y="142"/>
                  </a:cubicBezTo>
                  <a:cubicBezTo>
                    <a:pt x="352" y="145"/>
                    <a:pt x="352" y="145"/>
                    <a:pt x="352" y="145"/>
                  </a:cubicBezTo>
                  <a:cubicBezTo>
                    <a:pt x="376" y="127"/>
                    <a:pt x="376" y="127"/>
                    <a:pt x="376" y="127"/>
                  </a:cubicBezTo>
                  <a:cubicBezTo>
                    <a:pt x="384" y="121"/>
                    <a:pt x="388" y="112"/>
                    <a:pt x="388" y="102"/>
                  </a:cubicBezTo>
                  <a:cubicBezTo>
                    <a:pt x="388" y="96"/>
                    <a:pt x="386" y="89"/>
                    <a:pt x="382" y="83"/>
                  </a:cubicBezTo>
                  <a:cubicBezTo>
                    <a:pt x="382" y="83"/>
                    <a:pt x="382" y="83"/>
                    <a:pt x="382" y="83"/>
                  </a:cubicBezTo>
                  <a:cubicBezTo>
                    <a:pt x="376" y="75"/>
                    <a:pt x="367" y="71"/>
                    <a:pt x="357" y="71"/>
                  </a:cubicBezTo>
                  <a:cubicBezTo>
                    <a:pt x="351" y="71"/>
                    <a:pt x="344" y="73"/>
                    <a:pt x="338" y="77"/>
                  </a:cubicBezTo>
                  <a:cubicBezTo>
                    <a:pt x="314" y="95"/>
                    <a:pt x="314" y="95"/>
                    <a:pt x="314" y="95"/>
                  </a:cubicBezTo>
                  <a:cubicBezTo>
                    <a:pt x="317" y="98"/>
                    <a:pt x="317" y="98"/>
                    <a:pt x="317" y="98"/>
                  </a:cubicBezTo>
                  <a:cubicBezTo>
                    <a:pt x="319" y="95"/>
                    <a:pt x="319" y="95"/>
                    <a:pt x="319" y="95"/>
                  </a:cubicBezTo>
                  <a:cubicBezTo>
                    <a:pt x="303" y="80"/>
                    <a:pt x="284" y="68"/>
                    <a:pt x="262" y="61"/>
                  </a:cubicBezTo>
                  <a:cubicBezTo>
                    <a:pt x="260" y="64"/>
                    <a:pt x="260" y="64"/>
                    <a:pt x="260" y="64"/>
                  </a:cubicBezTo>
                  <a:cubicBezTo>
                    <a:pt x="264" y="65"/>
                    <a:pt x="264" y="65"/>
                    <a:pt x="264" y="65"/>
                  </a:cubicBezTo>
                  <a:cubicBezTo>
                    <a:pt x="269" y="34"/>
                    <a:pt x="269" y="34"/>
                    <a:pt x="269" y="34"/>
                  </a:cubicBezTo>
                  <a:cubicBezTo>
                    <a:pt x="269" y="35"/>
                    <a:pt x="269" y="35"/>
                    <a:pt x="269" y="35"/>
                  </a:cubicBezTo>
                  <a:cubicBezTo>
                    <a:pt x="269" y="34"/>
                    <a:pt x="269" y="32"/>
                    <a:pt x="269" y="31"/>
                  </a:cubicBezTo>
                  <a:cubicBezTo>
                    <a:pt x="269" y="16"/>
                    <a:pt x="258" y="2"/>
                    <a:pt x="242" y="0"/>
                  </a:cubicBezTo>
                  <a:cubicBezTo>
                    <a:pt x="241" y="0"/>
                    <a:pt x="239" y="0"/>
                    <a:pt x="237" y="0"/>
                  </a:cubicBezTo>
                  <a:cubicBezTo>
                    <a:pt x="222" y="0"/>
                    <a:pt x="209" y="11"/>
                    <a:pt x="206" y="26"/>
                  </a:cubicBezTo>
                  <a:cubicBezTo>
                    <a:pt x="202" y="56"/>
                    <a:pt x="202" y="56"/>
                    <a:pt x="202" y="56"/>
                  </a:cubicBezTo>
                  <a:cubicBezTo>
                    <a:pt x="206" y="57"/>
                    <a:pt x="206" y="57"/>
                    <a:pt x="206" y="57"/>
                  </a:cubicBezTo>
                  <a:cubicBezTo>
                    <a:pt x="206" y="53"/>
                    <a:pt x="206" y="53"/>
                    <a:pt x="206" y="53"/>
                  </a:cubicBezTo>
                  <a:cubicBezTo>
                    <a:pt x="183" y="53"/>
                    <a:pt x="161" y="59"/>
                    <a:pt x="141" y="69"/>
                  </a:cubicBezTo>
                  <a:cubicBezTo>
                    <a:pt x="143" y="73"/>
                    <a:pt x="143" y="73"/>
                    <a:pt x="143" y="73"/>
                  </a:cubicBezTo>
                  <a:cubicBezTo>
                    <a:pt x="146" y="70"/>
                    <a:pt x="146" y="70"/>
                    <a:pt x="146" y="70"/>
                  </a:cubicBezTo>
                  <a:cubicBezTo>
                    <a:pt x="128" y="46"/>
                    <a:pt x="128" y="46"/>
                    <a:pt x="128" y="46"/>
                  </a:cubicBezTo>
                  <a:cubicBezTo>
                    <a:pt x="122" y="38"/>
                    <a:pt x="112" y="34"/>
                    <a:pt x="103" y="34"/>
                  </a:cubicBezTo>
                  <a:cubicBezTo>
                    <a:pt x="96" y="34"/>
                    <a:pt x="90" y="36"/>
                    <a:pt x="84" y="40"/>
                  </a:cubicBezTo>
                  <a:cubicBezTo>
                    <a:pt x="76" y="46"/>
                    <a:pt x="71" y="56"/>
                    <a:pt x="71" y="65"/>
                  </a:cubicBezTo>
                  <a:cubicBezTo>
                    <a:pt x="71" y="72"/>
                    <a:pt x="73" y="78"/>
                    <a:pt x="78" y="84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9" y="106"/>
                    <a:pt x="99" y="106"/>
                    <a:pt x="99" y="106"/>
                  </a:cubicBezTo>
                  <a:cubicBezTo>
                    <a:pt x="96" y="103"/>
                    <a:pt x="96" y="103"/>
                    <a:pt x="96" y="103"/>
                  </a:cubicBezTo>
                  <a:cubicBezTo>
                    <a:pt x="80" y="119"/>
                    <a:pt x="69" y="139"/>
                    <a:pt x="61" y="161"/>
                  </a:cubicBezTo>
                  <a:cubicBezTo>
                    <a:pt x="65" y="162"/>
                    <a:pt x="65" y="162"/>
                    <a:pt x="65" y="162"/>
                  </a:cubicBezTo>
                  <a:cubicBezTo>
                    <a:pt x="66" y="158"/>
                    <a:pt x="66" y="158"/>
                    <a:pt x="66" y="158"/>
                  </a:cubicBezTo>
                  <a:cubicBezTo>
                    <a:pt x="36" y="154"/>
                    <a:pt x="36" y="154"/>
                    <a:pt x="36" y="154"/>
                  </a:cubicBezTo>
                  <a:cubicBezTo>
                    <a:pt x="35" y="153"/>
                    <a:pt x="33" y="153"/>
                    <a:pt x="32" y="153"/>
                  </a:cubicBezTo>
                  <a:cubicBezTo>
                    <a:pt x="16" y="153"/>
                    <a:pt x="3" y="165"/>
                    <a:pt x="0" y="180"/>
                  </a:cubicBezTo>
                  <a:cubicBezTo>
                    <a:pt x="0" y="182"/>
                    <a:pt x="0" y="183"/>
                    <a:pt x="0" y="185"/>
                  </a:cubicBezTo>
                  <a:cubicBezTo>
                    <a:pt x="0" y="200"/>
                    <a:pt x="11" y="214"/>
                    <a:pt x="27" y="216"/>
                  </a:cubicBezTo>
                  <a:cubicBezTo>
                    <a:pt x="28" y="212"/>
                    <a:pt x="28" y="212"/>
                    <a:pt x="28" y="212"/>
                  </a:cubicBezTo>
                  <a:cubicBezTo>
                    <a:pt x="28" y="208"/>
                    <a:pt x="28" y="208"/>
                    <a:pt x="28" y="208"/>
                  </a:cubicBezTo>
                  <a:cubicBezTo>
                    <a:pt x="17" y="206"/>
                    <a:pt x="8" y="196"/>
                    <a:pt x="8" y="185"/>
                  </a:cubicBezTo>
                  <a:cubicBezTo>
                    <a:pt x="8" y="184"/>
                    <a:pt x="8" y="182"/>
                    <a:pt x="8" y="181"/>
                  </a:cubicBezTo>
                  <a:cubicBezTo>
                    <a:pt x="10" y="170"/>
                    <a:pt x="20" y="161"/>
                    <a:pt x="32" y="161"/>
                  </a:cubicBezTo>
                  <a:cubicBezTo>
                    <a:pt x="33" y="161"/>
                    <a:pt x="34" y="161"/>
                    <a:pt x="35" y="162"/>
                  </a:cubicBezTo>
                  <a:cubicBezTo>
                    <a:pt x="68" y="166"/>
                    <a:pt x="68" y="166"/>
                    <a:pt x="68" y="166"/>
                  </a:cubicBezTo>
                  <a:cubicBezTo>
                    <a:pt x="69" y="163"/>
                    <a:pt x="69" y="163"/>
                    <a:pt x="69" y="163"/>
                  </a:cubicBezTo>
                  <a:cubicBezTo>
                    <a:pt x="76" y="142"/>
                    <a:pt x="87" y="124"/>
                    <a:pt x="102" y="108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4" y="79"/>
                    <a:pt x="84" y="79"/>
                    <a:pt x="84" y="79"/>
                  </a:cubicBezTo>
                  <a:cubicBezTo>
                    <a:pt x="81" y="75"/>
                    <a:pt x="79" y="70"/>
                    <a:pt x="79" y="65"/>
                  </a:cubicBezTo>
                  <a:cubicBezTo>
                    <a:pt x="79" y="58"/>
                    <a:pt x="83" y="51"/>
                    <a:pt x="89" y="46"/>
                  </a:cubicBezTo>
                  <a:cubicBezTo>
                    <a:pt x="93" y="43"/>
                    <a:pt x="98" y="42"/>
                    <a:pt x="103" y="42"/>
                  </a:cubicBezTo>
                  <a:cubicBezTo>
                    <a:pt x="110" y="42"/>
                    <a:pt x="117" y="45"/>
                    <a:pt x="121" y="51"/>
                  </a:cubicBezTo>
                  <a:cubicBezTo>
                    <a:pt x="141" y="78"/>
                    <a:pt x="141" y="78"/>
                    <a:pt x="141" y="78"/>
                  </a:cubicBezTo>
                  <a:cubicBezTo>
                    <a:pt x="144" y="76"/>
                    <a:pt x="144" y="76"/>
                    <a:pt x="144" y="76"/>
                  </a:cubicBezTo>
                  <a:cubicBezTo>
                    <a:pt x="163" y="67"/>
                    <a:pt x="184" y="61"/>
                    <a:pt x="206" y="61"/>
                  </a:cubicBezTo>
                  <a:cubicBezTo>
                    <a:pt x="210" y="60"/>
                    <a:pt x="210" y="60"/>
                    <a:pt x="210" y="60"/>
                  </a:cubicBezTo>
                  <a:cubicBezTo>
                    <a:pt x="214" y="28"/>
                    <a:pt x="214" y="28"/>
                    <a:pt x="214" y="28"/>
                  </a:cubicBezTo>
                  <a:cubicBezTo>
                    <a:pt x="216" y="16"/>
                    <a:pt x="226" y="8"/>
                    <a:pt x="237" y="8"/>
                  </a:cubicBezTo>
                  <a:cubicBezTo>
                    <a:pt x="239" y="8"/>
                    <a:pt x="240" y="8"/>
                    <a:pt x="241" y="8"/>
                  </a:cubicBezTo>
                  <a:cubicBezTo>
                    <a:pt x="253" y="9"/>
                    <a:pt x="261" y="20"/>
                    <a:pt x="261" y="31"/>
                  </a:cubicBezTo>
                  <a:cubicBezTo>
                    <a:pt x="261" y="32"/>
                    <a:pt x="261" y="33"/>
                    <a:pt x="261" y="34"/>
                  </a:cubicBezTo>
                  <a:cubicBezTo>
                    <a:pt x="261" y="34"/>
                    <a:pt x="261" y="34"/>
                    <a:pt x="261" y="34"/>
                  </a:cubicBezTo>
                  <a:cubicBezTo>
                    <a:pt x="256" y="67"/>
                    <a:pt x="256" y="67"/>
                    <a:pt x="256" y="67"/>
                  </a:cubicBezTo>
                  <a:cubicBezTo>
                    <a:pt x="259" y="68"/>
                    <a:pt x="259" y="68"/>
                    <a:pt x="259" y="68"/>
                  </a:cubicBezTo>
                  <a:cubicBezTo>
                    <a:pt x="280" y="75"/>
                    <a:pt x="299" y="86"/>
                    <a:pt x="314" y="101"/>
                  </a:cubicBezTo>
                  <a:cubicBezTo>
                    <a:pt x="316" y="103"/>
                    <a:pt x="316" y="103"/>
                    <a:pt x="316" y="103"/>
                  </a:cubicBezTo>
                  <a:cubicBezTo>
                    <a:pt x="343" y="83"/>
                    <a:pt x="343" y="83"/>
                    <a:pt x="343" y="83"/>
                  </a:cubicBezTo>
                  <a:cubicBezTo>
                    <a:pt x="343" y="83"/>
                    <a:pt x="343" y="83"/>
                    <a:pt x="343" y="83"/>
                  </a:cubicBezTo>
                  <a:cubicBezTo>
                    <a:pt x="347" y="80"/>
                    <a:pt x="352" y="79"/>
                    <a:pt x="357" y="79"/>
                  </a:cubicBezTo>
                  <a:cubicBezTo>
                    <a:pt x="364" y="79"/>
                    <a:pt x="371" y="82"/>
                    <a:pt x="376" y="88"/>
                  </a:cubicBezTo>
                  <a:cubicBezTo>
                    <a:pt x="376" y="88"/>
                    <a:pt x="376" y="88"/>
                    <a:pt x="376" y="88"/>
                  </a:cubicBezTo>
                  <a:cubicBezTo>
                    <a:pt x="379" y="92"/>
                    <a:pt x="380" y="97"/>
                    <a:pt x="380" y="102"/>
                  </a:cubicBezTo>
                  <a:cubicBezTo>
                    <a:pt x="380" y="109"/>
                    <a:pt x="377" y="116"/>
                    <a:pt x="371" y="121"/>
                  </a:cubicBezTo>
                  <a:cubicBezTo>
                    <a:pt x="344" y="141"/>
                    <a:pt x="344" y="141"/>
                    <a:pt x="344" y="141"/>
                  </a:cubicBezTo>
                  <a:cubicBezTo>
                    <a:pt x="346" y="144"/>
                    <a:pt x="346" y="144"/>
                    <a:pt x="346" y="144"/>
                  </a:cubicBezTo>
                  <a:cubicBezTo>
                    <a:pt x="355" y="163"/>
                    <a:pt x="361" y="184"/>
                    <a:pt x="362" y="206"/>
                  </a:cubicBezTo>
                  <a:cubicBezTo>
                    <a:pt x="362" y="209"/>
                    <a:pt x="362" y="209"/>
                    <a:pt x="362" y="209"/>
                  </a:cubicBezTo>
                  <a:cubicBezTo>
                    <a:pt x="395" y="214"/>
                    <a:pt x="395" y="214"/>
                    <a:pt x="395" y="214"/>
                  </a:cubicBezTo>
                  <a:cubicBezTo>
                    <a:pt x="406" y="215"/>
                    <a:pt x="415" y="225"/>
                    <a:pt x="415" y="237"/>
                  </a:cubicBezTo>
                  <a:cubicBezTo>
                    <a:pt x="415" y="238"/>
                    <a:pt x="415" y="239"/>
                    <a:pt x="414" y="240"/>
                  </a:cubicBezTo>
                  <a:cubicBezTo>
                    <a:pt x="413" y="252"/>
                    <a:pt x="403" y="260"/>
                    <a:pt x="391" y="260"/>
                  </a:cubicBezTo>
                  <a:cubicBezTo>
                    <a:pt x="390" y="260"/>
                    <a:pt x="389" y="260"/>
                    <a:pt x="388" y="260"/>
                  </a:cubicBezTo>
                  <a:cubicBezTo>
                    <a:pt x="355" y="255"/>
                    <a:pt x="355" y="255"/>
                    <a:pt x="355" y="255"/>
                  </a:cubicBezTo>
                  <a:cubicBezTo>
                    <a:pt x="354" y="258"/>
                    <a:pt x="354" y="258"/>
                    <a:pt x="354" y="258"/>
                  </a:cubicBezTo>
                  <a:cubicBezTo>
                    <a:pt x="347" y="279"/>
                    <a:pt x="336" y="298"/>
                    <a:pt x="321" y="313"/>
                  </a:cubicBezTo>
                  <a:cubicBezTo>
                    <a:pt x="319" y="316"/>
                    <a:pt x="319" y="316"/>
                    <a:pt x="319" y="316"/>
                  </a:cubicBezTo>
                  <a:cubicBezTo>
                    <a:pt x="339" y="342"/>
                    <a:pt x="339" y="342"/>
                    <a:pt x="339" y="342"/>
                  </a:cubicBezTo>
                  <a:cubicBezTo>
                    <a:pt x="342" y="347"/>
                    <a:pt x="344" y="352"/>
                    <a:pt x="344" y="356"/>
                  </a:cubicBezTo>
                  <a:cubicBezTo>
                    <a:pt x="344" y="364"/>
                    <a:pt x="340" y="371"/>
                    <a:pt x="334" y="375"/>
                  </a:cubicBezTo>
                  <a:cubicBezTo>
                    <a:pt x="330" y="378"/>
                    <a:pt x="325" y="380"/>
                    <a:pt x="320" y="380"/>
                  </a:cubicBezTo>
                  <a:cubicBezTo>
                    <a:pt x="313" y="380"/>
                    <a:pt x="306" y="377"/>
                    <a:pt x="301" y="370"/>
                  </a:cubicBezTo>
                  <a:cubicBezTo>
                    <a:pt x="281" y="344"/>
                    <a:pt x="281" y="344"/>
                    <a:pt x="281" y="344"/>
                  </a:cubicBezTo>
                  <a:cubicBezTo>
                    <a:pt x="279" y="345"/>
                    <a:pt x="279" y="345"/>
                    <a:pt x="279" y="345"/>
                  </a:cubicBezTo>
                  <a:cubicBezTo>
                    <a:pt x="260" y="355"/>
                    <a:pt x="239" y="360"/>
                    <a:pt x="217" y="361"/>
                  </a:cubicBezTo>
                  <a:cubicBezTo>
                    <a:pt x="213" y="361"/>
                    <a:pt x="213" y="361"/>
                    <a:pt x="213" y="361"/>
                  </a:cubicBezTo>
                  <a:cubicBezTo>
                    <a:pt x="208" y="394"/>
                    <a:pt x="208" y="394"/>
                    <a:pt x="208" y="394"/>
                  </a:cubicBezTo>
                  <a:cubicBezTo>
                    <a:pt x="207" y="406"/>
                    <a:pt x="197" y="414"/>
                    <a:pt x="185" y="414"/>
                  </a:cubicBezTo>
                  <a:cubicBezTo>
                    <a:pt x="184" y="414"/>
                    <a:pt x="183" y="414"/>
                    <a:pt x="182" y="414"/>
                  </a:cubicBezTo>
                  <a:cubicBezTo>
                    <a:pt x="170" y="412"/>
                    <a:pt x="162" y="402"/>
                    <a:pt x="162" y="391"/>
                  </a:cubicBezTo>
                  <a:cubicBezTo>
                    <a:pt x="162" y="390"/>
                    <a:pt x="162" y="388"/>
                    <a:pt x="162" y="387"/>
                  </a:cubicBezTo>
                  <a:cubicBezTo>
                    <a:pt x="167" y="354"/>
                    <a:pt x="167" y="354"/>
                    <a:pt x="167" y="354"/>
                  </a:cubicBezTo>
                  <a:cubicBezTo>
                    <a:pt x="164" y="353"/>
                    <a:pt x="164" y="353"/>
                    <a:pt x="164" y="353"/>
                  </a:cubicBezTo>
                  <a:cubicBezTo>
                    <a:pt x="143" y="346"/>
                    <a:pt x="124" y="335"/>
                    <a:pt x="109" y="321"/>
                  </a:cubicBezTo>
                  <a:cubicBezTo>
                    <a:pt x="106" y="318"/>
                    <a:pt x="106" y="318"/>
                    <a:pt x="106" y="318"/>
                  </a:cubicBezTo>
                  <a:cubicBezTo>
                    <a:pt x="80" y="338"/>
                    <a:pt x="80" y="338"/>
                    <a:pt x="80" y="338"/>
                  </a:cubicBezTo>
                  <a:cubicBezTo>
                    <a:pt x="76" y="341"/>
                    <a:pt x="71" y="343"/>
                    <a:pt x="66" y="343"/>
                  </a:cubicBezTo>
                  <a:cubicBezTo>
                    <a:pt x="59" y="343"/>
                    <a:pt x="52" y="340"/>
                    <a:pt x="47" y="334"/>
                  </a:cubicBezTo>
                  <a:cubicBezTo>
                    <a:pt x="44" y="329"/>
                    <a:pt x="42" y="324"/>
                    <a:pt x="42" y="320"/>
                  </a:cubicBezTo>
                  <a:cubicBezTo>
                    <a:pt x="42" y="312"/>
                    <a:pt x="46" y="305"/>
                    <a:pt x="52" y="301"/>
                  </a:cubicBezTo>
                  <a:cubicBezTo>
                    <a:pt x="78" y="281"/>
                    <a:pt x="78" y="281"/>
                    <a:pt x="78" y="281"/>
                  </a:cubicBezTo>
                  <a:cubicBezTo>
                    <a:pt x="77" y="278"/>
                    <a:pt x="77" y="278"/>
                    <a:pt x="77" y="278"/>
                  </a:cubicBezTo>
                  <a:cubicBezTo>
                    <a:pt x="67" y="259"/>
                    <a:pt x="62" y="238"/>
                    <a:pt x="61" y="216"/>
                  </a:cubicBezTo>
                  <a:cubicBezTo>
                    <a:pt x="61" y="213"/>
                    <a:pt x="61" y="213"/>
                    <a:pt x="61" y="213"/>
                  </a:cubicBezTo>
                  <a:cubicBezTo>
                    <a:pt x="28" y="208"/>
                    <a:pt x="28" y="208"/>
                    <a:pt x="28" y="208"/>
                  </a:cubicBezTo>
                  <a:cubicBezTo>
                    <a:pt x="28" y="212"/>
                    <a:pt x="28" y="212"/>
                    <a:pt x="28" y="212"/>
                  </a:cubicBezTo>
                  <a:moveTo>
                    <a:pt x="227" y="100"/>
                  </a:moveTo>
                  <a:cubicBezTo>
                    <a:pt x="227" y="104"/>
                    <a:pt x="227" y="104"/>
                    <a:pt x="227" y="104"/>
                  </a:cubicBezTo>
                  <a:cubicBezTo>
                    <a:pt x="280" y="112"/>
                    <a:pt x="319" y="158"/>
                    <a:pt x="319" y="211"/>
                  </a:cubicBezTo>
                  <a:cubicBezTo>
                    <a:pt x="319" y="216"/>
                    <a:pt x="319" y="221"/>
                    <a:pt x="318" y="226"/>
                  </a:cubicBezTo>
                  <a:cubicBezTo>
                    <a:pt x="310" y="280"/>
                    <a:pt x="264" y="319"/>
                    <a:pt x="212" y="319"/>
                  </a:cubicBezTo>
                  <a:cubicBezTo>
                    <a:pt x="206" y="319"/>
                    <a:pt x="201" y="318"/>
                    <a:pt x="196" y="317"/>
                  </a:cubicBezTo>
                  <a:cubicBezTo>
                    <a:pt x="142" y="310"/>
                    <a:pt x="104" y="264"/>
                    <a:pt x="104" y="211"/>
                  </a:cubicBezTo>
                  <a:cubicBezTo>
                    <a:pt x="104" y="206"/>
                    <a:pt x="104" y="201"/>
                    <a:pt x="105" y="195"/>
                  </a:cubicBezTo>
                  <a:cubicBezTo>
                    <a:pt x="113" y="142"/>
                    <a:pt x="159" y="103"/>
                    <a:pt x="211" y="103"/>
                  </a:cubicBezTo>
                  <a:cubicBezTo>
                    <a:pt x="216" y="103"/>
                    <a:pt x="222" y="103"/>
                    <a:pt x="227" y="104"/>
                  </a:cubicBezTo>
                  <a:cubicBezTo>
                    <a:pt x="227" y="100"/>
                    <a:pt x="227" y="100"/>
                    <a:pt x="227" y="100"/>
                  </a:cubicBezTo>
                  <a:cubicBezTo>
                    <a:pt x="228" y="96"/>
                    <a:pt x="228" y="96"/>
                    <a:pt x="228" y="96"/>
                  </a:cubicBezTo>
                  <a:cubicBezTo>
                    <a:pt x="222" y="96"/>
                    <a:pt x="217" y="95"/>
                    <a:pt x="211" y="95"/>
                  </a:cubicBezTo>
                  <a:cubicBezTo>
                    <a:pt x="155" y="95"/>
                    <a:pt x="105" y="137"/>
                    <a:pt x="97" y="194"/>
                  </a:cubicBezTo>
                  <a:cubicBezTo>
                    <a:pt x="96" y="200"/>
                    <a:pt x="96" y="205"/>
                    <a:pt x="96" y="211"/>
                  </a:cubicBezTo>
                  <a:cubicBezTo>
                    <a:pt x="96" y="268"/>
                    <a:pt x="137" y="317"/>
                    <a:pt x="195" y="325"/>
                  </a:cubicBezTo>
                  <a:cubicBezTo>
                    <a:pt x="200" y="326"/>
                    <a:pt x="206" y="327"/>
                    <a:pt x="212" y="327"/>
                  </a:cubicBezTo>
                  <a:cubicBezTo>
                    <a:pt x="268" y="327"/>
                    <a:pt x="318" y="285"/>
                    <a:pt x="326" y="227"/>
                  </a:cubicBezTo>
                  <a:cubicBezTo>
                    <a:pt x="327" y="222"/>
                    <a:pt x="327" y="216"/>
                    <a:pt x="327" y="211"/>
                  </a:cubicBezTo>
                  <a:cubicBezTo>
                    <a:pt x="327" y="154"/>
                    <a:pt x="286" y="105"/>
                    <a:pt x="228" y="96"/>
                  </a:cubicBezTo>
                  <a:cubicBezTo>
                    <a:pt x="227" y="100"/>
                    <a:pt x="227" y="100"/>
                    <a:pt x="227" y="10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9" name="iślíḑè">
              <a:extLst>
                <a:ext uri="{FF2B5EF4-FFF2-40B4-BE49-F238E27FC236}">
                  <a16:creationId xmlns:a16="http://schemas.microsoft.com/office/drawing/2014/main" id="{921152F4-5F1F-4A76-B19C-BECC20DFD5A6}"/>
                </a:ext>
              </a:extLst>
            </p:cNvPr>
            <p:cNvSpPr/>
            <p:nvPr/>
          </p:nvSpPr>
          <p:spPr bwMode="auto">
            <a:xfrm>
              <a:off x="7496289" y="4569976"/>
              <a:ext cx="371227" cy="21837"/>
            </a:xfrm>
            <a:custGeom>
              <a:avLst/>
              <a:gdLst>
                <a:gd name="T0" fmla="*/ 127 w 131"/>
                <a:gd name="T1" fmla="*/ 0 h 8"/>
                <a:gd name="T2" fmla="*/ 4 w 131"/>
                <a:gd name="T3" fmla="*/ 0 h 8"/>
                <a:gd name="T4" fmla="*/ 0 w 131"/>
                <a:gd name="T5" fmla="*/ 4 h 8"/>
                <a:gd name="T6" fmla="*/ 4 w 131"/>
                <a:gd name="T7" fmla="*/ 8 h 8"/>
                <a:gd name="T8" fmla="*/ 127 w 131"/>
                <a:gd name="T9" fmla="*/ 8 h 8"/>
                <a:gd name="T10" fmla="*/ 131 w 131"/>
                <a:gd name="T11" fmla="*/ 4 h 8"/>
                <a:gd name="T12" fmla="*/ 127 w 131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" h="8">
                  <a:moveTo>
                    <a:pt x="1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7"/>
                    <a:pt x="2" y="8"/>
                    <a:pt x="4" y="8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29" y="8"/>
                    <a:pt x="131" y="7"/>
                    <a:pt x="131" y="4"/>
                  </a:cubicBezTo>
                  <a:cubicBezTo>
                    <a:pt x="131" y="2"/>
                    <a:pt x="129" y="0"/>
                    <a:pt x="127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0" name="íṩlïdè">
              <a:extLst>
                <a:ext uri="{FF2B5EF4-FFF2-40B4-BE49-F238E27FC236}">
                  <a16:creationId xmlns:a16="http://schemas.microsoft.com/office/drawing/2014/main" id="{4C8CB9D5-FE13-40B6-9A35-F21A6F97D1C2}"/>
                </a:ext>
              </a:extLst>
            </p:cNvPr>
            <p:cNvSpPr/>
            <p:nvPr/>
          </p:nvSpPr>
          <p:spPr bwMode="auto">
            <a:xfrm>
              <a:off x="7496289" y="4767873"/>
              <a:ext cx="371227" cy="23202"/>
            </a:xfrm>
            <a:custGeom>
              <a:avLst/>
              <a:gdLst>
                <a:gd name="T0" fmla="*/ 127 w 131"/>
                <a:gd name="T1" fmla="*/ 0 h 8"/>
                <a:gd name="T2" fmla="*/ 4 w 131"/>
                <a:gd name="T3" fmla="*/ 0 h 8"/>
                <a:gd name="T4" fmla="*/ 0 w 131"/>
                <a:gd name="T5" fmla="*/ 4 h 8"/>
                <a:gd name="T6" fmla="*/ 4 w 131"/>
                <a:gd name="T7" fmla="*/ 8 h 8"/>
                <a:gd name="T8" fmla="*/ 127 w 131"/>
                <a:gd name="T9" fmla="*/ 8 h 8"/>
                <a:gd name="T10" fmla="*/ 131 w 131"/>
                <a:gd name="T11" fmla="*/ 4 h 8"/>
                <a:gd name="T12" fmla="*/ 127 w 131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" h="8">
                  <a:moveTo>
                    <a:pt x="127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29" y="8"/>
                    <a:pt x="131" y="6"/>
                    <a:pt x="131" y="4"/>
                  </a:cubicBezTo>
                  <a:cubicBezTo>
                    <a:pt x="131" y="1"/>
                    <a:pt x="129" y="0"/>
                    <a:pt x="127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1" name="is1íḋè">
              <a:extLst>
                <a:ext uri="{FF2B5EF4-FFF2-40B4-BE49-F238E27FC236}">
                  <a16:creationId xmlns:a16="http://schemas.microsoft.com/office/drawing/2014/main" id="{4F08215D-B3A5-4DF6-8B42-044A4CDEA01A}"/>
                </a:ext>
              </a:extLst>
            </p:cNvPr>
            <p:cNvSpPr/>
            <p:nvPr/>
          </p:nvSpPr>
          <p:spPr bwMode="auto">
            <a:xfrm>
              <a:off x="6684230" y="4328406"/>
              <a:ext cx="1472624" cy="660565"/>
            </a:xfrm>
            <a:custGeom>
              <a:avLst/>
              <a:gdLst>
                <a:gd name="T0" fmla="*/ 8 w 519"/>
                <a:gd name="T1" fmla="*/ 11 h 233"/>
                <a:gd name="T2" fmla="*/ 8 w 519"/>
                <a:gd name="T3" fmla="*/ 11 h 233"/>
                <a:gd name="T4" fmla="*/ 11 w 519"/>
                <a:gd name="T5" fmla="*/ 8 h 233"/>
                <a:gd name="T6" fmla="*/ 508 w 519"/>
                <a:gd name="T7" fmla="*/ 8 h 233"/>
                <a:gd name="T8" fmla="*/ 511 w 519"/>
                <a:gd name="T9" fmla="*/ 11 h 233"/>
                <a:gd name="T10" fmla="*/ 511 w 519"/>
                <a:gd name="T11" fmla="*/ 222 h 233"/>
                <a:gd name="T12" fmla="*/ 511 w 519"/>
                <a:gd name="T13" fmla="*/ 222 h 233"/>
                <a:gd name="T14" fmla="*/ 508 w 519"/>
                <a:gd name="T15" fmla="*/ 225 h 233"/>
                <a:gd name="T16" fmla="*/ 11 w 519"/>
                <a:gd name="T17" fmla="*/ 225 h 233"/>
                <a:gd name="T18" fmla="*/ 8 w 519"/>
                <a:gd name="T19" fmla="*/ 222 h 233"/>
                <a:gd name="T20" fmla="*/ 8 w 519"/>
                <a:gd name="T21" fmla="*/ 11 h 233"/>
                <a:gd name="T22" fmla="*/ 8 w 519"/>
                <a:gd name="T23" fmla="*/ 11 h 233"/>
                <a:gd name="T24" fmla="*/ 508 w 519"/>
                <a:gd name="T25" fmla="*/ 0 h 233"/>
                <a:gd name="T26" fmla="*/ 11 w 519"/>
                <a:gd name="T27" fmla="*/ 0 h 233"/>
                <a:gd name="T28" fmla="*/ 0 w 519"/>
                <a:gd name="T29" fmla="*/ 11 h 233"/>
                <a:gd name="T30" fmla="*/ 0 w 519"/>
                <a:gd name="T31" fmla="*/ 222 h 233"/>
                <a:gd name="T32" fmla="*/ 11 w 519"/>
                <a:gd name="T33" fmla="*/ 233 h 233"/>
                <a:gd name="T34" fmla="*/ 11 w 519"/>
                <a:gd name="T35" fmla="*/ 233 h 233"/>
                <a:gd name="T36" fmla="*/ 508 w 519"/>
                <a:gd name="T37" fmla="*/ 233 h 233"/>
                <a:gd name="T38" fmla="*/ 519 w 519"/>
                <a:gd name="T39" fmla="*/ 222 h 233"/>
                <a:gd name="T40" fmla="*/ 519 w 519"/>
                <a:gd name="T41" fmla="*/ 11 h 233"/>
                <a:gd name="T42" fmla="*/ 508 w 519"/>
                <a:gd name="T43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19" h="233">
                  <a:moveTo>
                    <a:pt x="8" y="11"/>
                  </a:move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508" y="8"/>
                    <a:pt x="508" y="8"/>
                    <a:pt x="508" y="8"/>
                  </a:cubicBezTo>
                  <a:cubicBezTo>
                    <a:pt x="510" y="8"/>
                    <a:pt x="511" y="9"/>
                    <a:pt x="511" y="11"/>
                  </a:cubicBezTo>
                  <a:cubicBezTo>
                    <a:pt x="511" y="222"/>
                    <a:pt x="511" y="222"/>
                    <a:pt x="511" y="222"/>
                  </a:cubicBezTo>
                  <a:cubicBezTo>
                    <a:pt x="511" y="222"/>
                    <a:pt x="511" y="222"/>
                    <a:pt x="511" y="222"/>
                  </a:cubicBezTo>
                  <a:cubicBezTo>
                    <a:pt x="511" y="223"/>
                    <a:pt x="510" y="225"/>
                    <a:pt x="508" y="225"/>
                  </a:cubicBezTo>
                  <a:cubicBezTo>
                    <a:pt x="11" y="225"/>
                    <a:pt x="11" y="225"/>
                    <a:pt x="11" y="225"/>
                  </a:cubicBezTo>
                  <a:cubicBezTo>
                    <a:pt x="9" y="225"/>
                    <a:pt x="8" y="223"/>
                    <a:pt x="8" y="22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moveTo>
                    <a:pt x="508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28"/>
                    <a:pt x="5" y="233"/>
                    <a:pt x="11" y="233"/>
                  </a:cubicBezTo>
                  <a:cubicBezTo>
                    <a:pt x="11" y="233"/>
                    <a:pt x="11" y="233"/>
                    <a:pt x="11" y="233"/>
                  </a:cubicBezTo>
                  <a:cubicBezTo>
                    <a:pt x="508" y="233"/>
                    <a:pt x="508" y="233"/>
                    <a:pt x="508" y="233"/>
                  </a:cubicBezTo>
                  <a:cubicBezTo>
                    <a:pt x="514" y="233"/>
                    <a:pt x="519" y="228"/>
                    <a:pt x="519" y="222"/>
                  </a:cubicBezTo>
                  <a:cubicBezTo>
                    <a:pt x="519" y="11"/>
                    <a:pt x="519" y="11"/>
                    <a:pt x="519" y="11"/>
                  </a:cubicBezTo>
                  <a:cubicBezTo>
                    <a:pt x="519" y="5"/>
                    <a:pt x="514" y="0"/>
                    <a:pt x="508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2" name="îśľíḋé">
              <a:extLst>
                <a:ext uri="{FF2B5EF4-FFF2-40B4-BE49-F238E27FC236}">
                  <a16:creationId xmlns:a16="http://schemas.microsoft.com/office/drawing/2014/main" id="{73ACF377-EA9F-46A6-8636-06395C19A4B7}"/>
                </a:ext>
              </a:extLst>
            </p:cNvPr>
            <p:cNvSpPr/>
            <p:nvPr/>
          </p:nvSpPr>
          <p:spPr bwMode="auto">
            <a:xfrm>
              <a:off x="6891680" y="4475805"/>
              <a:ext cx="975835" cy="23202"/>
            </a:xfrm>
            <a:custGeom>
              <a:avLst/>
              <a:gdLst>
                <a:gd name="T0" fmla="*/ 340 w 344"/>
                <a:gd name="T1" fmla="*/ 0 h 8"/>
                <a:gd name="T2" fmla="*/ 4 w 344"/>
                <a:gd name="T3" fmla="*/ 0 h 8"/>
                <a:gd name="T4" fmla="*/ 0 w 344"/>
                <a:gd name="T5" fmla="*/ 4 h 8"/>
                <a:gd name="T6" fmla="*/ 4 w 344"/>
                <a:gd name="T7" fmla="*/ 8 h 8"/>
                <a:gd name="T8" fmla="*/ 340 w 344"/>
                <a:gd name="T9" fmla="*/ 8 h 8"/>
                <a:gd name="T10" fmla="*/ 344 w 344"/>
                <a:gd name="T11" fmla="*/ 4 h 8"/>
                <a:gd name="T12" fmla="*/ 340 w 344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" h="8">
                  <a:moveTo>
                    <a:pt x="34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ubicBezTo>
                    <a:pt x="340" y="8"/>
                    <a:pt x="340" y="8"/>
                    <a:pt x="340" y="8"/>
                  </a:cubicBezTo>
                  <a:cubicBezTo>
                    <a:pt x="342" y="8"/>
                    <a:pt x="344" y="6"/>
                    <a:pt x="344" y="4"/>
                  </a:cubicBezTo>
                  <a:cubicBezTo>
                    <a:pt x="344" y="2"/>
                    <a:pt x="342" y="0"/>
                    <a:pt x="340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3" name="işḷíďè">
              <a:extLst>
                <a:ext uri="{FF2B5EF4-FFF2-40B4-BE49-F238E27FC236}">
                  <a16:creationId xmlns:a16="http://schemas.microsoft.com/office/drawing/2014/main" id="{97B9A41D-576A-4C89-B0E7-47EA686FACD1}"/>
                </a:ext>
              </a:extLst>
            </p:cNvPr>
            <p:cNvSpPr/>
            <p:nvPr/>
          </p:nvSpPr>
          <p:spPr bwMode="auto">
            <a:xfrm>
              <a:off x="6891680" y="4665512"/>
              <a:ext cx="975835" cy="23202"/>
            </a:xfrm>
            <a:custGeom>
              <a:avLst/>
              <a:gdLst>
                <a:gd name="T0" fmla="*/ 340 w 344"/>
                <a:gd name="T1" fmla="*/ 0 h 8"/>
                <a:gd name="T2" fmla="*/ 4 w 344"/>
                <a:gd name="T3" fmla="*/ 0 h 8"/>
                <a:gd name="T4" fmla="*/ 0 w 344"/>
                <a:gd name="T5" fmla="*/ 4 h 8"/>
                <a:gd name="T6" fmla="*/ 4 w 344"/>
                <a:gd name="T7" fmla="*/ 8 h 8"/>
                <a:gd name="T8" fmla="*/ 340 w 344"/>
                <a:gd name="T9" fmla="*/ 8 h 8"/>
                <a:gd name="T10" fmla="*/ 344 w 344"/>
                <a:gd name="T11" fmla="*/ 4 h 8"/>
                <a:gd name="T12" fmla="*/ 340 w 344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" h="8">
                  <a:moveTo>
                    <a:pt x="34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ubicBezTo>
                    <a:pt x="340" y="8"/>
                    <a:pt x="340" y="8"/>
                    <a:pt x="340" y="8"/>
                  </a:cubicBezTo>
                  <a:cubicBezTo>
                    <a:pt x="342" y="8"/>
                    <a:pt x="344" y="6"/>
                    <a:pt x="344" y="4"/>
                  </a:cubicBezTo>
                  <a:cubicBezTo>
                    <a:pt x="344" y="2"/>
                    <a:pt x="342" y="0"/>
                    <a:pt x="340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4" name="îšḻíḑê">
              <a:extLst>
                <a:ext uri="{FF2B5EF4-FFF2-40B4-BE49-F238E27FC236}">
                  <a16:creationId xmlns:a16="http://schemas.microsoft.com/office/drawing/2014/main" id="{961E115A-2BA8-4617-A776-A3EA7BE8BB44}"/>
                </a:ext>
              </a:extLst>
            </p:cNvPr>
            <p:cNvSpPr/>
            <p:nvPr/>
          </p:nvSpPr>
          <p:spPr bwMode="auto">
            <a:xfrm>
              <a:off x="6891680" y="4569976"/>
              <a:ext cx="536368" cy="21837"/>
            </a:xfrm>
            <a:custGeom>
              <a:avLst/>
              <a:gdLst>
                <a:gd name="T0" fmla="*/ 185 w 189"/>
                <a:gd name="T1" fmla="*/ 0 h 8"/>
                <a:gd name="T2" fmla="*/ 4 w 189"/>
                <a:gd name="T3" fmla="*/ 0 h 8"/>
                <a:gd name="T4" fmla="*/ 0 w 189"/>
                <a:gd name="T5" fmla="*/ 4 h 8"/>
                <a:gd name="T6" fmla="*/ 4 w 189"/>
                <a:gd name="T7" fmla="*/ 8 h 8"/>
                <a:gd name="T8" fmla="*/ 185 w 189"/>
                <a:gd name="T9" fmla="*/ 8 h 8"/>
                <a:gd name="T10" fmla="*/ 189 w 189"/>
                <a:gd name="T11" fmla="*/ 4 h 8"/>
                <a:gd name="T12" fmla="*/ 185 w 18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9" h="8">
                  <a:moveTo>
                    <a:pt x="18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185" y="8"/>
                    <a:pt x="185" y="8"/>
                    <a:pt x="185" y="8"/>
                  </a:cubicBezTo>
                  <a:cubicBezTo>
                    <a:pt x="187" y="8"/>
                    <a:pt x="189" y="7"/>
                    <a:pt x="189" y="4"/>
                  </a:cubicBezTo>
                  <a:cubicBezTo>
                    <a:pt x="189" y="2"/>
                    <a:pt x="187" y="0"/>
                    <a:pt x="18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5" name="ï$ḻíḑè">
              <a:extLst>
                <a:ext uri="{FF2B5EF4-FFF2-40B4-BE49-F238E27FC236}">
                  <a16:creationId xmlns:a16="http://schemas.microsoft.com/office/drawing/2014/main" id="{3682F032-1725-4972-9838-FE706B0D5B23}"/>
                </a:ext>
              </a:extLst>
            </p:cNvPr>
            <p:cNvSpPr/>
            <p:nvPr/>
          </p:nvSpPr>
          <p:spPr bwMode="auto">
            <a:xfrm>
              <a:off x="6891680" y="4767873"/>
              <a:ext cx="536368" cy="23202"/>
            </a:xfrm>
            <a:custGeom>
              <a:avLst/>
              <a:gdLst>
                <a:gd name="T0" fmla="*/ 185 w 189"/>
                <a:gd name="T1" fmla="*/ 0 h 8"/>
                <a:gd name="T2" fmla="*/ 4 w 189"/>
                <a:gd name="T3" fmla="*/ 0 h 8"/>
                <a:gd name="T4" fmla="*/ 0 w 189"/>
                <a:gd name="T5" fmla="*/ 4 h 8"/>
                <a:gd name="T6" fmla="*/ 4 w 189"/>
                <a:gd name="T7" fmla="*/ 8 h 8"/>
                <a:gd name="T8" fmla="*/ 185 w 189"/>
                <a:gd name="T9" fmla="*/ 8 h 8"/>
                <a:gd name="T10" fmla="*/ 189 w 189"/>
                <a:gd name="T11" fmla="*/ 4 h 8"/>
                <a:gd name="T12" fmla="*/ 185 w 18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9" h="8">
                  <a:moveTo>
                    <a:pt x="18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ubicBezTo>
                    <a:pt x="185" y="8"/>
                    <a:pt x="185" y="8"/>
                    <a:pt x="185" y="8"/>
                  </a:cubicBezTo>
                  <a:cubicBezTo>
                    <a:pt x="187" y="8"/>
                    <a:pt x="189" y="6"/>
                    <a:pt x="189" y="4"/>
                  </a:cubicBezTo>
                  <a:cubicBezTo>
                    <a:pt x="189" y="1"/>
                    <a:pt x="187" y="0"/>
                    <a:pt x="18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6" name="ïşḷiḍe">
              <a:extLst>
                <a:ext uri="{FF2B5EF4-FFF2-40B4-BE49-F238E27FC236}">
                  <a16:creationId xmlns:a16="http://schemas.microsoft.com/office/drawing/2014/main" id="{997CBD65-870E-42BC-8A51-9075D678F4AE}"/>
                </a:ext>
              </a:extLst>
            </p:cNvPr>
            <p:cNvSpPr/>
            <p:nvPr/>
          </p:nvSpPr>
          <p:spPr bwMode="auto">
            <a:xfrm>
              <a:off x="6891680" y="4857950"/>
              <a:ext cx="368497" cy="23202"/>
            </a:xfrm>
            <a:custGeom>
              <a:avLst/>
              <a:gdLst>
                <a:gd name="T0" fmla="*/ 126 w 130"/>
                <a:gd name="T1" fmla="*/ 0 h 8"/>
                <a:gd name="T2" fmla="*/ 4 w 130"/>
                <a:gd name="T3" fmla="*/ 0 h 8"/>
                <a:gd name="T4" fmla="*/ 0 w 130"/>
                <a:gd name="T5" fmla="*/ 4 h 8"/>
                <a:gd name="T6" fmla="*/ 4 w 130"/>
                <a:gd name="T7" fmla="*/ 8 h 8"/>
                <a:gd name="T8" fmla="*/ 126 w 130"/>
                <a:gd name="T9" fmla="*/ 8 h 8"/>
                <a:gd name="T10" fmla="*/ 130 w 130"/>
                <a:gd name="T11" fmla="*/ 4 h 8"/>
                <a:gd name="T12" fmla="*/ 126 w 130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8">
                  <a:moveTo>
                    <a:pt x="12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28" y="8"/>
                    <a:pt x="130" y="6"/>
                    <a:pt x="130" y="4"/>
                  </a:cubicBezTo>
                  <a:cubicBezTo>
                    <a:pt x="130" y="1"/>
                    <a:pt x="128" y="0"/>
                    <a:pt x="12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7" name="îṧlîḋè">
              <a:extLst>
                <a:ext uri="{FF2B5EF4-FFF2-40B4-BE49-F238E27FC236}">
                  <a16:creationId xmlns:a16="http://schemas.microsoft.com/office/drawing/2014/main" id="{641AC8B4-5127-4CEB-8936-093A40B189AD}"/>
                </a:ext>
              </a:extLst>
            </p:cNvPr>
            <p:cNvSpPr/>
            <p:nvPr/>
          </p:nvSpPr>
          <p:spPr bwMode="auto">
            <a:xfrm>
              <a:off x="4088373" y="2402668"/>
              <a:ext cx="369862" cy="21837"/>
            </a:xfrm>
            <a:custGeom>
              <a:avLst/>
              <a:gdLst>
                <a:gd name="T0" fmla="*/ 126 w 130"/>
                <a:gd name="T1" fmla="*/ 0 h 8"/>
                <a:gd name="T2" fmla="*/ 4 w 130"/>
                <a:gd name="T3" fmla="*/ 0 h 8"/>
                <a:gd name="T4" fmla="*/ 0 w 130"/>
                <a:gd name="T5" fmla="*/ 4 h 8"/>
                <a:gd name="T6" fmla="*/ 4 w 130"/>
                <a:gd name="T7" fmla="*/ 8 h 8"/>
                <a:gd name="T8" fmla="*/ 126 w 130"/>
                <a:gd name="T9" fmla="*/ 8 h 8"/>
                <a:gd name="T10" fmla="*/ 130 w 130"/>
                <a:gd name="T11" fmla="*/ 4 h 8"/>
                <a:gd name="T12" fmla="*/ 126 w 130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8">
                  <a:moveTo>
                    <a:pt x="12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28" y="8"/>
                    <a:pt x="130" y="6"/>
                    <a:pt x="130" y="4"/>
                  </a:cubicBezTo>
                  <a:cubicBezTo>
                    <a:pt x="130" y="2"/>
                    <a:pt x="128" y="0"/>
                    <a:pt x="126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8" name="iṣ1îḋé">
              <a:extLst>
                <a:ext uri="{FF2B5EF4-FFF2-40B4-BE49-F238E27FC236}">
                  <a16:creationId xmlns:a16="http://schemas.microsoft.com/office/drawing/2014/main" id="{985B68FB-7391-4195-8D22-2AA6E17238BD}"/>
                </a:ext>
              </a:extLst>
            </p:cNvPr>
            <p:cNvSpPr/>
            <p:nvPr/>
          </p:nvSpPr>
          <p:spPr bwMode="auto">
            <a:xfrm>
              <a:off x="4088373" y="2207501"/>
              <a:ext cx="369862" cy="21837"/>
            </a:xfrm>
            <a:custGeom>
              <a:avLst/>
              <a:gdLst>
                <a:gd name="T0" fmla="*/ 126 w 130"/>
                <a:gd name="T1" fmla="*/ 0 h 8"/>
                <a:gd name="T2" fmla="*/ 4 w 130"/>
                <a:gd name="T3" fmla="*/ 0 h 8"/>
                <a:gd name="T4" fmla="*/ 0 w 130"/>
                <a:gd name="T5" fmla="*/ 4 h 8"/>
                <a:gd name="T6" fmla="*/ 4 w 130"/>
                <a:gd name="T7" fmla="*/ 8 h 8"/>
                <a:gd name="T8" fmla="*/ 126 w 130"/>
                <a:gd name="T9" fmla="*/ 8 h 8"/>
                <a:gd name="T10" fmla="*/ 130 w 130"/>
                <a:gd name="T11" fmla="*/ 4 h 8"/>
                <a:gd name="T12" fmla="*/ 126 w 130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8">
                  <a:moveTo>
                    <a:pt x="12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28" y="8"/>
                    <a:pt x="130" y="6"/>
                    <a:pt x="130" y="4"/>
                  </a:cubicBezTo>
                  <a:cubicBezTo>
                    <a:pt x="130" y="2"/>
                    <a:pt x="128" y="0"/>
                    <a:pt x="126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9" name="îSļidè">
              <a:extLst>
                <a:ext uri="{FF2B5EF4-FFF2-40B4-BE49-F238E27FC236}">
                  <a16:creationId xmlns:a16="http://schemas.microsoft.com/office/drawing/2014/main" id="{BC0804E9-D4BE-4D55-BDBF-41E77667C2BB}"/>
                </a:ext>
              </a:extLst>
            </p:cNvPr>
            <p:cNvSpPr/>
            <p:nvPr/>
          </p:nvSpPr>
          <p:spPr bwMode="auto">
            <a:xfrm>
              <a:off x="3796305" y="2008240"/>
              <a:ext cx="1472624" cy="657835"/>
            </a:xfrm>
            <a:custGeom>
              <a:avLst/>
              <a:gdLst>
                <a:gd name="T0" fmla="*/ 508 w 519"/>
                <a:gd name="T1" fmla="*/ 4 h 232"/>
                <a:gd name="T2" fmla="*/ 508 w 519"/>
                <a:gd name="T3" fmla="*/ 0 h 232"/>
                <a:gd name="T4" fmla="*/ 11 w 519"/>
                <a:gd name="T5" fmla="*/ 0 h 232"/>
                <a:gd name="T6" fmla="*/ 0 w 519"/>
                <a:gd name="T7" fmla="*/ 11 h 232"/>
                <a:gd name="T8" fmla="*/ 0 w 519"/>
                <a:gd name="T9" fmla="*/ 222 h 232"/>
                <a:gd name="T10" fmla="*/ 11 w 519"/>
                <a:gd name="T11" fmla="*/ 232 h 232"/>
                <a:gd name="T12" fmla="*/ 508 w 519"/>
                <a:gd name="T13" fmla="*/ 232 h 232"/>
                <a:gd name="T14" fmla="*/ 519 w 519"/>
                <a:gd name="T15" fmla="*/ 222 h 232"/>
                <a:gd name="T16" fmla="*/ 519 w 519"/>
                <a:gd name="T17" fmla="*/ 11 h 232"/>
                <a:gd name="T18" fmla="*/ 508 w 519"/>
                <a:gd name="T19" fmla="*/ 0 h 232"/>
                <a:gd name="T20" fmla="*/ 508 w 519"/>
                <a:gd name="T21" fmla="*/ 4 h 232"/>
                <a:gd name="T22" fmla="*/ 508 w 519"/>
                <a:gd name="T23" fmla="*/ 8 h 232"/>
                <a:gd name="T24" fmla="*/ 511 w 519"/>
                <a:gd name="T25" fmla="*/ 11 h 232"/>
                <a:gd name="T26" fmla="*/ 511 w 519"/>
                <a:gd name="T27" fmla="*/ 222 h 232"/>
                <a:gd name="T28" fmla="*/ 508 w 519"/>
                <a:gd name="T29" fmla="*/ 224 h 232"/>
                <a:gd name="T30" fmla="*/ 11 w 519"/>
                <a:gd name="T31" fmla="*/ 224 h 232"/>
                <a:gd name="T32" fmla="*/ 8 w 519"/>
                <a:gd name="T33" fmla="*/ 222 h 232"/>
                <a:gd name="T34" fmla="*/ 8 w 519"/>
                <a:gd name="T35" fmla="*/ 11 h 232"/>
                <a:gd name="T36" fmla="*/ 11 w 519"/>
                <a:gd name="T37" fmla="*/ 8 h 232"/>
                <a:gd name="T38" fmla="*/ 508 w 519"/>
                <a:gd name="T39" fmla="*/ 8 h 232"/>
                <a:gd name="T40" fmla="*/ 508 w 519"/>
                <a:gd name="T41" fmla="*/ 4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9" h="232">
                  <a:moveTo>
                    <a:pt x="508" y="4"/>
                  </a:moveTo>
                  <a:cubicBezTo>
                    <a:pt x="508" y="0"/>
                    <a:pt x="508" y="0"/>
                    <a:pt x="508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28"/>
                    <a:pt x="5" y="232"/>
                    <a:pt x="11" y="232"/>
                  </a:cubicBezTo>
                  <a:cubicBezTo>
                    <a:pt x="508" y="232"/>
                    <a:pt x="508" y="232"/>
                    <a:pt x="508" y="232"/>
                  </a:cubicBezTo>
                  <a:cubicBezTo>
                    <a:pt x="514" y="232"/>
                    <a:pt x="519" y="228"/>
                    <a:pt x="519" y="222"/>
                  </a:cubicBezTo>
                  <a:cubicBezTo>
                    <a:pt x="519" y="11"/>
                    <a:pt x="519" y="11"/>
                    <a:pt x="519" y="11"/>
                  </a:cubicBezTo>
                  <a:cubicBezTo>
                    <a:pt x="519" y="5"/>
                    <a:pt x="514" y="0"/>
                    <a:pt x="508" y="0"/>
                  </a:cubicBezTo>
                  <a:cubicBezTo>
                    <a:pt x="508" y="4"/>
                    <a:pt x="508" y="4"/>
                    <a:pt x="508" y="4"/>
                  </a:cubicBezTo>
                  <a:cubicBezTo>
                    <a:pt x="508" y="8"/>
                    <a:pt x="508" y="8"/>
                    <a:pt x="508" y="8"/>
                  </a:cubicBezTo>
                  <a:cubicBezTo>
                    <a:pt x="510" y="8"/>
                    <a:pt x="511" y="9"/>
                    <a:pt x="511" y="11"/>
                  </a:cubicBezTo>
                  <a:cubicBezTo>
                    <a:pt x="511" y="222"/>
                    <a:pt x="511" y="222"/>
                    <a:pt x="511" y="222"/>
                  </a:cubicBezTo>
                  <a:cubicBezTo>
                    <a:pt x="511" y="223"/>
                    <a:pt x="510" y="224"/>
                    <a:pt x="508" y="224"/>
                  </a:cubicBezTo>
                  <a:cubicBezTo>
                    <a:pt x="11" y="224"/>
                    <a:pt x="11" y="224"/>
                    <a:pt x="11" y="224"/>
                  </a:cubicBezTo>
                  <a:cubicBezTo>
                    <a:pt x="9" y="224"/>
                    <a:pt x="8" y="223"/>
                    <a:pt x="8" y="22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508" y="8"/>
                    <a:pt x="508" y="8"/>
                    <a:pt x="508" y="8"/>
                  </a:cubicBezTo>
                  <a:cubicBezTo>
                    <a:pt x="508" y="4"/>
                    <a:pt x="508" y="4"/>
                    <a:pt x="508" y="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0" name="íŝľiḋe">
              <a:extLst>
                <a:ext uri="{FF2B5EF4-FFF2-40B4-BE49-F238E27FC236}">
                  <a16:creationId xmlns:a16="http://schemas.microsoft.com/office/drawing/2014/main" id="{6FCB08AC-582C-4224-AE7F-20D5E32ADC86}"/>
                </a:ext>
              </a:extLst>
            </p:cNvPr>
            <p:cNvSpPr/>
            <p:nvPr/>
          </p:nvSpPr>
          <p:spPr bwMode="auto">
            <a:xfrm>
              <a:off x="3796305" y="2008240"/>
              <a:ext cx="1472624" cy="657835"/>
            </a:xfrm>
            <a:custGeom>
              <a:avLst/>
              <a:gdLst>
                <a:gd name="T0" fmla="*/ 8 w 519"/>
                <a:gd name="T1" fmla="*/ 11 h 232"/>
                <a:gd name="T2" fmla="*/ 8 w 519"/>
                <a:gd name="T3" fmla="*/ 11 h 232"/>
                <a:gd name="T4" fmla="*/ 11 w 519"/>
                <a:gd name="T5" fmla="*/ 8 h 232"/>
                <a:gd name="T6" fmla="*/ 508 w 519"/>
                <a:gd name="T7" fmla="*/ 8 h 232"/>
                <a:gd name="T8" fmla="*/ 511 w 519"/>
                <a:gd name="T9" fmla="*/ 11 h 232"/>
                <a:gd name="T10" fmla="*/ 511 w 519"/>
                <a:gd name="T11" fmla="*/ 222 h 232"/>
                <a:gd name="T12" fmla="*/ 511 w 519"/>
                <a:gd name="T13" fmla="*/ 222 h 232"/>
                <a:gd name="T14" fmla="*/ 508 w 519"/>
                <a:gd name="T15" fmla="*/ 224 h 232"/>
                <a:gd name="T16" fmla="*/ 11 w 519"/>
                <a:gd name="T17" fmla="*/ 224 h 232"/>
                <a:gd name="T18" fmla="*/ 8 w 519"/>
                <a:gd name="T19" fmla="*/ 222 h 232"/>
                <a:gd name="T20" fmla="*/ 8 w 519"/>
                <a:gd name="T21" fmla="*/ 11 h 232"/>
                <a:gd name="T22" fmla="*/ 8 w 519"/>
                <a:gd name="T23" fmla="*/ 11 h 232"/>
                <a:gd name="T24" fmla="*/ 508 w 519"/>
                <a:gd name="T25" fmla="*/ 0 h 232"/>
                <a:gd name="T26" fmla="*/ 501 w 519"/>
                <a:gd name="T27" fmla="*/ 0 h 232"/>
                <a:gd name="T28" fmla="*/ 11 w 519"/>
                <a:gd name="T29" fmla="*/ 0 h 232"/>
                <a:gd name="T30" fmla="*/ 0 w 519"/>
                <a:gd name="T31" fmla="*/ 11 h 232"/>
                <a:gd name="T32" fmla="*/ 0 w 519"/>
                <a:gd name="T33" fmla="*/ 222 h 232"/>
                <a:gd name="T34" fmla="*/ 11 w 519"/>
                <a:gd name="T35" fmla="*/ 232 h 232"/>
                <a:gd name="T36" fmla="*/ 508 w 519"/>
                <a:gd name="T37" fmla="*/ 232 h 232"/>
                <a:gd name="T38" fmla="*/ 519 w 519"/>
                <a:gd name="T39" fmla="*/ 222 h 232"/>
                <a:gd name="T40" fmla="*/ 519 w 519"/>
                <a:gd name="T41" fmla="*/ 123 h 232"/>
                <a:gd name="T42" fmla="*/ 519 w 519"/>
                <a:gd name="T43" fmla="*/ 115 h 232"/>
                <a:gd name="T44" fmla="*/ 519 w 519"/>
                <a:gd name="T45" fmla="*/ 11 h 232"/>
                <a:gd name="T46" fmla="*/ 509 w 519"/>
                <a:gd name="T47" fmla="*/ 0 h 232"/>
                <a:gd name="T48" fmla="*/ 508 w 519"/>
                <a:gd name="T49" fmla="*/ 0 h 232"/>
                <a:gd name="T50" fmla="*/ 508 w 519"/>
                <a:gd name="T51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9" h="232">
                  <a:moveTo>
                    <a:pt x="8" y="11"/>
                  </a:move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1" y="8"/>
                  </a:cubicBezTo>
                  <a:cubicBezTo>
                    <a:pt x="508" y="8"/>
                    <a:pt x="508" y="8"/>
                    <a:pt x="508" y="8"/>
                  </a:cubicBezTo>
                  <a:cubicBezTo>
                    <a:pt x="510" y="8"/>
                    <a:pt x="511" y="9"/>
                    <a:pt x="511" y="11"/>
                  </a:cubicBezTo>
                  <a:cubicBezTo>
                    <a:pt x="511" y="222"/>
                    <a:pt x="511" y="222"/>
                    <a:pt x="511" y="222"/>
                  </a:cubicBezTo>
                  <a:cubicBezTo>
                    <a:pt x="511" y="222"/>
                    <a:pt x="511" y="222"/>
                    <a:pt x="511" y="222"/>
                  </a:cubicBezTo>
                  <a:cubicBezTo>
                    <a:pt x="511" y="223"/>
                    <a:pt x="510" y="224"/>
                    <a:pt x="508" y="224"/>
                  </a:cubicBezTo>
                  <a:cubicBezTo>
                    <a:pt x="11" y="224"/>
                    <a:pt x="11" y="224"/>
                    <a:pt x="11" y="224"/>
                  </a:cubicBezTo>
                  <a:cubicBezTo>
                    <a:pt x="9" y="224"/>
                    <a:pt x="8" y="223"/>
                    <a:pt x="8" y="22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moveTo>
                    <a:pt x="508" y="0"/>
                  </a:moveTo>
                  <a:cubicBezTo>
                    <a:pt x="501" y="0"/>
                    <a:pt x="501" y="0"/>
                    <a:pt x="50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28"/>
                    <a:pt x="5" y="232"/>
                    <a:pt x="11" y="232"/>
                  </a:cubicBezTo>
                  <a:cubicBezTo>
                    <a:pt x="508" y="232"/>
                    <a:pt x="508" y="232"/>
                    <a:pt x="508" y="232"/>
                  </a:cubicBezTo>
                  <a:cubicBezTo>
                    <a:pt x="514" y="232"/>
                    <a:pt x="519" y="228"/>
                    <a:pt x="519" y="222"/>
                  </a:cubicBezTo>
                  <a:cubicBezTo>
                    <a:pt x="519" y="123"/>
                    <a:pt x="519" y="123"/>
                    <a:pt x="519" y="123"/>
                  </a:cubicBezTo>
                  <a:cubicBezTo>
                    <a:pt x="519" y="115"/>
                    <a:pt x="519" y="115"/>
                    <a:pt x="519" y="115"/>
                  </a:cubicBezTo>
                  <a:cubicBezTo>
                    <a:pt x="519" y="11"/>
                    <a:pt x="519" y="11"/>
                    <a:pt x="519" y="11"/>
                  </a:cubicBezTo>
                  <a:cubicBezTo>
                    <a:pt x="519" y="5"/>
                    <a:pt x="515" y="0"/>
                    <a:pt x="509" y="0"/>
                  </a:cubicBezTo>
                  <a:cubicBezTo>
                    <a:pt x="509" y="0"/>
                    <a:pt x="509" y="0"/>
                    <a:pt x="508" y="0"/>
                  </a:cubicBezTo>
                  <a:cubicBezTo>
                    <a:pt x="508" y="0"/>
                    <a:pt x="508" y="0"/>
                    <a:pt x="508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1" name="îṩḷiḍè">
              <a:extLst>
                <a:ext uri="{FF2B5EF4-FFF2-40B4-BE49-F238E27FC236}">
                  <a16:creationId xmlns:a16="http://schemas.microsoft.com/office/drawing/2014/main" id="{C3BFA961-D44D-436E-8696-136BD44B2394}"/>
                </a:ext>
              </a:extLst>
            </p:cNvPr>
            <p:cNvSpPr/>
            <p:nvPr/>
          </p:nvSpPr>
          <p:spPr bwMode="auto">
            <a:xfrm>
              <a:off x="4088373" y="2498204"/>
              <a:ext cx="975835" cy="23202"/>
            </a:xfrm>
            <a:custGeom>
              <a:avLst/>
              <a:gdLst>
                <a:gd name="T0" fmla="*/ 340 w 344"/>
                <a:gd name="T1" fmla="*/ 0 h 8"/>
                <a:gd name="T2" fmla="*/ 4 w 344"/>
                <a:gd name="T3" fmla="*/ 0 h 8"/>
                <a:gd name="T4" fmla="*/ 0 w 344"/>
                <a:gd name="T5" fmla="*/ 4 h 8"/>
                <a:gd name="T6" fmla="*/ 4 w 344"/>
                <a:gd name="T7" fmla="*/ 8 h 8"/>
                <a:gd name="T8" fmla="*/ 340 w 344"/>
                <a:gd name="T9" fmla="*/ 8 h 8"/>
                <a:gd name="T10" fmla="*/ 344 w 344"/>
                <a:gd name="T11" fmla="*/ 4 h 8"/>
                <a:gd name="T12" fmla="*/ 340 w 344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" h="8">
                  <a:moveTo>
                    <a:pt x="34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ubicBezTo>
                    <a:pt x="340" y="8"/>
                    <a:pt x="340" y="8"/>
                    <a:pt x="340" y="8"/>
                  </a:cubicBezTo>
                  <a:cubicBezTo>
                    <a:pt x="342" y="8"/>
                    <a:pt x="344" y="6"/>
                    <a:pt x="344" y="4"/>
                  </a:cubicBezTo>
                  <a:cubicBezTo>
                    <a:pt x="344" y="1"/>
                    <a:pt x="342" y="0"/>
                    <a:pt x="340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2" name="ïšľîḓe">
              <a:extLst>
                <a:ext uri="{FF2B5EF4-FFF2-40B4-BE49-F238E27FC236}">
                  <a16:creationId xmlns:a16="http://schemas.microsoft.com/office/drawing/2014/main" id="{F01CCB88-D00A-4964-B5CE-A6928CD4B983}"/>
                </a:ext>
              </a:extLst>
            </p:cNvPr>
            <p:cNvSpPr/>
            <p:nvPr/>
          </p:nvSpPr>
          <p:spPr bwMode="auto">
            <a:xfrm>
              <a:off x="4088373" y="2305767"/>
              <a:ext cx="975835" cy="23202"/>
            </a:xfrm>
            <a:custGeom>
              <a:avLst/>
              <a:gdLst>
                <a:gd name="T0" fmla="*/ 340 w 344"/>
                <a:gd name="T1" fmla="*/ 0 h 8"/>
                <a:gd name="T2" fmla="*/ 4 w 344"/>
                <a:gd name="T3" fmla="*/ 0 h 8"/>
                <a:gd name="T4" fmla="*/ 0 w 344"/>
                <a:gd name="T5" fmla="*/ 4 h 8"/>
                <a:gd name="T6" fmla="*/ 4 w 344"/>
                <a:gd name="T7" fmla="*/ 8 h 8"/>
                <a:gd name="T8" fmla="*/ 340 w 344"/>
                <a:gd name="T9" fmla="*/ 8 h 8"/>
                <a:gd name="T10" fmla="*/ 344 w 344"/>
                <a:gd name="T11" fmla="*/ 4 h 8"/>
                <a:gd name="T12" fmla="*/ 340 w 344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4" h="8">
                  <a:moveTo>
                    <a:pt x="34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7"/>
                    <a:pt x="1" y="8"/>
                    <a:pt x="4" y="8"/>
                  </a:cubicBezTo>
                  <a:cubicBezTo>
                    <a:pt x="340" y="8"/>
                    <a:pt x="340" y="8"/>
                    <a:pt x="340" y="8"/>
                  </a:cubicBezTo>
                  <a:cubicBezTo>
                    <a:pt x="342" y="8"/>
                    <a:pt x="344" y="7"/>
                    <a:pt x="344" y="4"/>
                  </a:cubicBezTo>
                  <a:cubicBezTo>
                    <a:pt x="344" y="2"/>
                    <a:pt x="342" y="0"/>
                    <a:pt x="340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3" name="i$ļíḋe">
              <a:extLst>
                <a:ext uri="{FF2B5EF4-FFF2-40B4-BE49-F238E27FC236}">
                  <a16:creationId xmlns:a16="http://schemas.microsoft.com/office/drawing/2014/main" id="{E03A9E9E-919B-419F-A823-5881C64CD282}"/>
                </a:ext>
              </a:extLst>
            </p:cNvPr>
            <p:cNvSpPr/>
            <p:nvPr/>
          </p:nvSpPr>
          <p:spPr bwMode="auto">
            <a:xfrm>
              <a:off x="4529205" y="2402668"/>
              <a:ext cx="535003" cy="21837"/>
            </a:xfrm>
            <a:custGeom>
              <a:avLst/>
              <a:gdLst>
                <a:gd name="T0" fmla="*/ 185 w 189"/>
                <a:gd name="T1" fmla="*/ 0 h 8"/>
                <a:gd name="T2" fmla="*/ 4 w 189"/>
                <a:gd name="T3" fmla="*/ 0 h 8"/>
                <a:gd name="T4" fmla="*/ 0 w 189"/>
                <a:gd name="T5" fmla="*/ 4 h 8"/>
                <a:gd name="T6" fmla="*/ 4 w 189"/>
                <a:gd name="T7" fmla="*/ 8 h 8"/>
                <a:gd name="T8" fmla="*/ 185 w 189"/>
                <a:gd name="T9" fmla="*/ 8 h 8"/>
                <a:gd name="T10" fmla="*/ 189 w 189"/>
                <a:gd name="T11" fmla="*/ 4 h 8"/>
                <a:gd name="T12" fmla="*/ 185 w 18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9" h="8">
                  <a:moveTo>
                    <a:pt x="18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ubicBezTo>
                    <a:pt x="185" y="8"/>
                    <a:pt x="185" y="8"/>
                    <a:pt x="185" y="8"/>
                  </a:cubicBezTo>
                  <a:cubicBezTo>
                    <a:pt x="187" y="8"/>
                    <a:pt x="189" y="6"/>
                    <a:pt x="189" y="4"/>
                  </a:cubicBezTo>
                  <a:cubicBezTo>
                    <a:pt x="189" y="2"/>
                    <a:pt x="187" y="0"/>
                    <a:pt x="18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4" name="ïṡḻiḓè">
              <a:extLst>
                <a:ext uri="{FF2B5EF4-FFF2-40B4-BE49-F238E27FC236}">
                  <a16:creationId xmlns:a16="http://schemas.microsoft.com/office/drawing/2014/main" id="{821D7A50-676A-4F5B-B794-86DBE3DAD806}"/>
                </a:ext>
              </a:extLst>
            </p:cNvPr>
            <p:cNvSpPr/>
            <p:nvPr/>
          </p:nvSpPr>
          <p:spPr bwMode="auto">
            <a:xfrm>
              <a:off x="4529205" y="2207501"/>
              <a:ext cx="535003" cy="21837"/>
            </a:xfrm>
            <a:custGeom>
              <a:avLst/>
              <a:gdLst>
                <a:gd name="T0" fmla="*/ 185 w 189"/>
                <a:gd name="T1" fmla="*/ 0 h 8"/>
                <a:gd name="T2" fmla="*/ 4 w 189"/>
                <a:gd name="T3" fmla="*/ 0 h 8"/>
                <a:gd name="T4" fmla="*/ 0 w 189"/>
                <a:gd name="T5" fmla="*/ 4 h 8"/>
                <a:gd name="T6" fmla="*/ 4 w 189"/>
                <a:gd name="T7" fmla="*/ 8 h 8"/>
                <a:gd name="T8" fmla="*/ 185 w 189"/>
                <a:gd name="T9" fmla="*/ 8 h 8"/>
                <a:gd name="T10" fmla="*/ 189 w 189"/>
                <a:gd name="T11" fmla="*/ 4 h 8"/>
                <a:gd name="T12" fmla="*/ 185 w 18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9" h="8">
                  <a:moveTo>
                    <a:pt x="18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ubicBezTo>
                    <a:pt x="185" y="8"/>
                    <a:pt x="185" y="8"/>
                    <a:pt x="185" y="8"/>
                  </a:cubicBezTo>
                  <a:cubicBezTo>
                    <a:pt x="187" y="8"/>
                    <a:pt x="189" y="6"/>
                    <a:pt x="189" y="4"/>
                  </a:cubicBezTo>
                  <a:cubicBezTo>
                    <a:pt x="189" y="2"/>
                    <a:pt x="187" y="0"/>
                    <a:pt x="18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5" name="ïşḻíḓê">
              <a:extLst>
                <a:ext uri="{FF2B5EF4-FFF2-40B4-BE49-F238E27FC236}">
                  <a16:creationId xmlns:a16="http://schemas.microsoft.com/office/drawing/2014/main" id="{BACFF028-24D7-4951-973A-7F737020811E}"/>
                </a:ext>
              </a:extLst>
            </p:cNvPr>
            <p:cNvSpPr/>
            <p:nvPr/>
          </p:nvSpPr>
          <p:spPr bwMode="auto">
            <a:xfrm>
              <a:off x="4695711" y="2116059"/>
              <a:ext cx="368497" cy="23202"/>
            </a:xfrm>
            <a:custGeom>
              <a:avLst/>
              <a:gdLst>
                <a:gd name="T0" fmla="*/ 126 w 130"/>
                <a:gd name="T1" fmla="*/ 0 h 8"/>
                <a:gd name="T2" fmla="*/ 4 w 130"/>
                <a:gd name="T3" fmla="*/ 0 h 8"/>
                <a:gd name="T4" fmla="*/ 0 w 130"/>
                <a:gd name="T5" fmla="*/ 4 h 8"/>
                <a:gd name="T6" fmla="*/ 4 w 130"/>
                <a:gd name="T7" fmla="*/ 8 h 8"/>
                <a:gd name="T8" fmla="*/ 126 w 130"/>
                <a:gd name="T9" fmla="*/ 8 h 8"/>
                <a:gd name="T10" fmla="*/ 130 w 130"/>
                <a:gd name="T11" fmla="*/ 4 h 8"/>
                <a:gd name="T12" fmla="*/ 126 w 130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8">
                  <a:moveTo>
                    <a:pt x="126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0" y="1"/>
                    <a:pt x="0" y="4"/>
                  </a:cubicBezTo>
                  <a:cubicBezTo>
                    <a:pt x="0" y="6"/>
                    <a:pt x="1" y="8"/>
                    <a:pt x="4" y="8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28" y="8"/>
                    <a:pt x="130" y="6"/>
                    <a:pt x="130" y="4"/>
                  </a:cubicBezTo>
                  <a:cubicBezTo>
                    <a:pt x="130" y="1"/>
                    <a:pt x="128" y="0"/>
                    <a:pt x="12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6" name="îṡļiďê">
              <a:extLst>
                <a:ext uri="{FF2B5EF4-FFF2-40B4-BE49-F238E27FC236}">
                  <a16:creationId xmlns:a16="http://schemas.microsoft.com/office/drawing/2014/main" id="{A8A11F3E-4C34-490D-9A3A-1B0AA58BAF9C}"/>
                </a:ext>
              </a:extLst>
            </p:cNvPr>
            <p:cNvSpPr/>
            <p:nvPr/>
          </p:nvSpPr>
          <p:spPr bwMode="auto">
            <a:xfrm>
              <a:off x="6715621" y="1602893"/>
              <a:ext cx="1160083" cy="974470"/>
            </a:xfrm>
            <a:custGeom>
              <a:avLst/>
              <a:gdLst>
                <a:gd name="T0" fmla="*/ 227 w 409"/>
                <a:gd name="T1" fmla="*/ 332 h 344"/>
                <a:gd name="T2" fmla="*/ 206 w 409"/>
                <a:gd name="T3" fmla="*/ 344 h 344"/>
                <a:gd name="T4" fmla="*/ 73 w 409"/>
                <a:gd name="T5" fmla="*/ 305 h 344"/>
                <a:gd name="T6" fmla="*/ 61 w 409"/>
                <a:gd name="T7" fmla="*/ 284 h 344"/>
                <a:gd name="T8" fmla="*/ 28 w 409"/>
                <a:gd name="T9" fmla="*/ 0 h 344"/>
                <a:gd name="T10" fmla="*/ 409 w 409"/>
                <a:gd name="T11" fmla="*/ 112 h 344"/>
                <a:gd name="T12" fmla="*/ 227 w 409"/>
                <a:gd name="T13" fmla="*/ 332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344">
                  <a:moveTo>
                    <a:pt x="227" y="332"/>
                  </a:moveTo>
                  <a:cubicBezTo>
                    <a:pt x="206" y="344"/>
                    <a:pt x="206" y="344"/>
                    <a:pt x="206" y="344"/>
                  </a:cubicBezTo>
                  <a:cubicBezTo>
                    <a:pt x="73" y="305"/>
                    <a:pt x="73" y="305"/>
                    <a:pt x="73" y="305"/>
                  </a:cubicBezTo>
                  <a:cubicBezTo>
                    <a:pt x="61" y="284"/>
                    <a:pt x="61" y="284"/>
                    <a:pt x="61" y="284"/>
                  </a:cubicBezTo>
                  <a:cubicBezTo>
                    <a:pt x="12" y="198"/>
                    <a:pt x="0" y="95"/>
                    <a:pt x="28" y="0"/>
                  </a:cubicBezTo>
                  <a:cubicBezTo>
                    <a:pt x="409" y="112"/>
                    <a:pt x="409" y="112"/>
                    <a:pt x="409" y="112"/>
                  </a:cubicBezTo>
                  <a:cubicBezTo>
                    <a:pt x="381" y="207"/>
                    <a:pt x="316" y="287"/>
                    <a:pt x="227" y="3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7" name="îS1ïḑè">
              <a:extLst>
                <a:ext uri="{FF2B5EF4-FFF2-40B4-BE49-F238E27FC236}">
                  <a16:creationId xmlns:a16="http://schemas.microsoft.com/office/drawing/2014/main" id="{DB5B16A4-3942-4D83-9394-F23D208B90A4}"/>
                </a:ext>
              </a:extLst>
            </p:cNvPr>
            <p:cNvSpPr/>
            <p:nvPr/>
          </p:nvSpPr>
          <p:spPr bwMode="auto">
            <a:xfrm>
              <a:off x="6347124" y="2468178"/>
              <a:ext cx="1160083" cy="970376"/>
            </a:xfrm>
            <a:custGeom>
              <a:avLst/>
              <a:gdLst>
                <a:gd name="T0" fmla="*/ 182 w 409"/>
                <a:gd name="T1" fmla="*/ 11 h 343"/>
                <a:gd name="T2" fmla="*/ 204 w 409"/>
                <a:gd name="T3" fmla="*/ 0 h 343"/>
                <a:gd name="T4" fmla="*/ 336 w 409"/>
                <a:gd name="T5" fmla="*/ 39 h 343"/>
                <a:gd name="T6" fmla="*/ 348 w 409"/>
                <a:gd name="T7" fmla="*/ 60 h 343"/>
                <a:gd name="T8" fmla="*/ 381 w 409"/>
                <a:gd name="T9" fmla="*/ 343 h 343"/>
                <a:gd name="T10" fmla="*/ 0 w 409"/>
                <a:gd name="T11" fmla="*/ 231 h 343"/>
                <a:gd name="T12" fmla="*/ 182 w 409"/>
                <a:gd name="T13" fmla="*/ 11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9" h="343">
                  <a:moveTo>
                    <a:pt x="182" y="11"/>
                  </a:moveTo>
                  <a:cubicBezTo>
                    <a:pt x="204" y="0"/>
                    <a:pt x="204" y="0"/>
                    <a:pt x="204" y="0"/>
                  </a:cubicBezTo>
                  <a:cubicBezTo>
                    <a:pt x="336" y="39"/>
                    <a:pt x="336" y="39"/>
                    <a:pt x="336" y="39"/>
                  </a:cubicBezTo>
                  <a:cubicBezTo>
                    <a:pt x="348" y="60"/>
                    <a:pt x="348" y="60"/>
                    <a:pt x="348" y="60"/>
                  </a:cubicBezTo>
                  <a:cubicBezTo>
                    <a:pt x="397" y="146"/>
                    <a:pt x="409" y="248"/>
                    <a:pt x="381" y="343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28" y="136"/>
                    <a:pt x="94" y="56"/>
                    <a:pt x="18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8" name="iSlîdê">
              <a:extLst>
                <a:ext uri="{FF2B5EF4-FFF2-40B4-BE49-F238E27FC236}">
                  <a16:creationId xmlns:a16="http://schemas.microsoft.com/office/drawing/2014/main" id="{7E8698AC-2463-4EBF-BF0E-95927C7F395D}"/>
                </a:ext>
              </a:extLst>
            </p:cNvPr>
            <p:cNvSpPr/>
            <p:nvPr/>
          </p:nvSpPr>
          <p:spPr bwMode="auto">
            <a:xfrm>
              <a:off x="6752470" y="1602893"/>
              <a:ext cx="286609" cy="281150"/>
            </a:xfrm>
            <a:custGeom>
              <a:avLst/>
              <a:gdLst>
                <a:gd name="T0" fmla="*/ 4 w 101"/>
                <a:gd name="T1" fmla="*/ 54 h 99"/>
                <a:gd name="T2" fmla="*/ 4 w 101"/>
                <a:gd name="T3" fmla="*/ 54 h 99"/>
                <a:gd name="T4" fmla="*/ 0 w 101"/>
                <a:gd name="T5" fmla="*/ 99 h 99"/>
                <a:gd name="T6" fmla="*/ 0 w 101"/>
                <a:gd name="T7" fmla="*/ 99 h 99"/>
                <a:gd name="T8" fmla="*/ 4 w 101"/>
                <a:gd name="T9" fmla="*/ 54 h 99"/>
                <a:gd name="T10" fmla="*/ 15 w 101"/>
                <a:gd name="T11" fmla="*/ 0 h 99"/>
                <a:gd name="T12" fmla="*/ 6 w 101"/>
                <a:gd name="T13" fmla="*/ 37 h 99"/>
                <a:gd name="T14" fmla="*/ 6 w 101"/>
                <a:gd name="T15" fmla="*/ 37 h 99"/>
                <a:gd name="T16" fmla="*/ 15 w 101"/>
                <a:gd name="T17" fmla="*/ 0 h 99"/>
                <a:gd name="T18" fmla="*/ 101 w 101"/>
                <a:gd name="T19" fmla="*/ 25 h 99"/>
                <a:gd name="T20" fmla="*/ 15 w 101"/>
                <a:gd name="T21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1" h="99">
                  <a:moveTo>
                    <a:pt x="4" y="54"/>
                  </a:moveTo>
                  <a:cubicBezTo>
                    <a:pt x="4" y="54"/>
                    <a:pt x="4" y="54"/>
                    <a:pt x="4" y="54"/>
                  </a:cubicBezTo>
                  <a:cubicBezTo>
                    <a:pt x="2" y="69"/>
                    <a:pt x="0" y="84"/>
                    <a:pt x="0" y="99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84"/>
                    <a:pt x="2" y="69"/>
                    <a:pt x="4" y="54"/>
                  </a:cubicBezTo>
                  <a:moveTo>
                    <a:pt x="15" y="0"/>
                  </a:moveTo>
                  <a:cubicBezTo>
                    <a:pt x="12" y="12"/>
                    <a:pt x="9" y="24"/>
                    <a:pt x="6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9" y="24"/>
                    <a:pt x="12" y="12"/>
                    <a:pt x="15" y="0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FC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9" name="îšľíḍê">
              <a:extLst>
                <a:ext uri="{FF2B5EF4-FFF2-40B4-BE49-F238E27FC236}">
                  <a16:creationId xmlns:a16="http://schemas.microsoft.com/office/drawing/2014/main" id="{43DA15B1-7197-4ADF-9762-9509B36E2964}"/>
                </a:ext>
              </a:extLst>
            </p:cNvPr>
            <p:cNvSpPr/>
            <p:nvPr/>
          </p:nvSpPr>
          <p:spPr bwMode="auto">
            <a:xfrm>
              <a:off x="6752470" y="1707983"/>
              <a:ext cx="17743" cy="186979"/>
            </a:xfrm>
            <a:custGeom>
              <a:avLst/>
              <a:gdLst>
                <a:gd name="T0" fmla="*/ 0 w 6"/>
                <a:gd name="T1" fmla="*/ 62 h 66"/>
                <a:gd name="T2" fmla="*/ 0 w 6"/>
                <a:gd name="T3" fmla="*/ 66 h 66"/>
                <a:gd name="T4" fmla="*/ 0 w 6"/>
                <a:gd name="T5" fmla="*/ 62 h 66"/>
                <a:gd name="T6" fmla="*/ 0 w 6"/>
                <a:gd name="T7" fmla="*/ 62 h 66"/>
                <a:gd name="T8" fmla="*/ 6 w 6"/>
                <a:gd name="T9" fmla="*/ 0 h 66"/>
                <a:gd name="T10" fmla="*/ 6 w 6"/>
                <a:gd name="T11" fmla="*/ 0 h 66"/>
                <a:gd name="T12" fmla="*/ 4 w 6"/>
                <a:gd name="T13" fmla="*/ 17 h 66"/>
                <a:gd name="T14" fmla="*/ 4 w 6"/>
                <a:gd name="T15" fmla="*/ 17 h 66"/>
                <a:gd name="T16" fmla="*/ 6 w 6"/>
                <a:gd name="T1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6">
                  <a:moveTo>
                    <a:pt x="0" y="62"/>
                  </a:moveTo>
                  <a:cubicBezTo>
                    <a:pt x="0" y="64"/>
                    <a:pt x="0" y="65"/>
                    <a:pt x="0" y="66"/>
                  </a:cubicBezTo>
                  <a:cubicBezTo>
                    <a:pt x="0" y="65"/>
                    <a:pt x="0" y="64"/>
                    <a:pt x="0" y="62"/>
                  </a:cubicBezTo>
                  <a:cubicBezTo>
                    <a:pt x="0" y="62"/>
                    <a:pt x="0" y="62"/>
                    <a:pt x="0" y="62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5" y="5"/>
                    <a:pt x="4" y="11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1"/>
                    <a:pt x="5" y="5"/>
                    <a:pt x="6" y="0"/>
                  </a:cubicBezTo>
                </a:path>
              </a:pathLst>
            </a:custGeom>
            <a:solidFill>
              <a:srgbClr val="FC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0" name="iṡḷídé">
              <a:extLst>
                <a:ext uri="{FF2B5EF4-FFF2-40B4-BE49-F238E27FC236}">
                  <a16:creationId xmlns:a16="http://schemas.microsoft.com/office/drawing/2014/main" id="{7F92515A-00FF-4052-A034-B469331E6D57}"/>
                </a:ext>
              </a:extLst>
            </p:cNvPr>
            <p:cNvSpPr/>
            <p:nvPr/>
          </p:nvSpPr>
          <p:spPr bwMode="auto">
            <a:xfrm>
              <a:off x="6347124" y="2468178"/>
              <a:ext cx="604608" cy="653741"/>
            </a:xfrm>
            <a:custGeom>
              <a:avLst/>
              <a:gdLst>
                <a:gd name="T0" fmla="*/ 203 w 213"/>
                <a:gd name="T1" fmla="*/ 0 h 231"/>
                <a:gd name="T2" fmla="*/ 204 w 213"/>
                <a:gd name="T3" fmla="*/ 0 h 231"/>
                <a:gd name="T4" fmla="*/ 182 w 213"/>
                <a:gd name="T5" fmla="*/ 11 h 231"/>
                <a:gd name="T6" fmla="*/ 0 w 213"/>
                <a:gd name="T7" fmla="*/ 231 h 231"/>
                <a:gd name="T8" fmla="*/ 0 w 213"/>
                <a:gd name="T9" fmla="*/ 231 h 231"/>
                <a:gd name="T10" fmla="*/ 182 w 213"/>
                <a:gd name="T11" fmla="*/ 11 h 231"/>
                <a:gd name="T12" fmla="*/ 204 w 213"/>
                <a:gd name="T13" fmla="*/ 0 h 231"/>
                <a:gd name="T14" fmla="*/ 213 w 213"/>
                <a:gd name="T15" fmla="*/ 2 h 231"/>
                <a:gd name="T16" fmla="*/ 213 w 213"/>
                <a:gd name="T17" fmla="*/ 2 h 231"/>
                <a:gd name="T18" fmla="*/ 203 w 213"/>
                <a:gd name="T19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231">
                  <a:moveTo>
                    <a:pt x="203" y="0"/>
                  </a:moveTo>
                  <a:cubicBezTo>
                    <a:pt x="204" y="0"/>
                    <a:pt x="204" y="0"/>
                    <a:pt x="204" y="0"/>
                  </a:cubicBezTo>
                  <a:cubicBezTo>
                    <a:pt x="182" y="11"/>
                    <a:pt x="182" y="11"/>
                    <a:pt x="182" y="11"/>
                  </a:cubicBezTo>
                  <a:cubicBezTo>
                    <a:pt x="94" y="56"/>
                    <a:pt x="28" y="136"/>
                    <a:pt x="0" y="231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28" y="136"/>
                    <a:pt x="94" y="56"/>
                    <a:pt x="182" y="11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03" y="0"/>
                    <a:pt x="203" y="0"/>
                    <a:pt x="203" y="0"/>
                  </a:cubicBezTo>
                </a:path>
              </a:pathLst>
            </a:custGeom>
            <a:solidFill>
              <a:srgbClr val="FC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1" name="íṥ1îďè">
              <a:extLst>
                <a:ext uri="{FF2B5EF4-FFF2-40B4-BE49-F238E27FC236}">
                  <a16:creationId xmlns:a16="http://schemas.microsoft.com/office/drawing/2014/main" id="{8FF50AF1-9255-47CF-BD83-B3DDEB1858AE}"/>
                </a:ext>
              </a:extLst>
            </p:cNvPr>
            <p:cNvSpPr/>
            <p:nvPr/>
          </p:nvSpPr>
          <p:spPr bwMode="auto">
            <a:xfrm>
              <a:off x="6752470" y="1602893"/>
              <a:ext cx="286609" cy="870745"/>
            </a:xfrm>
            <a:custGeom>
              <a:avLst/>
              <a:gdLst>
                <a:gd name="T0" fmla="*/ 15 w 101"/>
                <a:gd name="T1" fmla="*/ 0 h 307"/>
                <a:gd name="T2" fmla="*/ 6 w 101"/>
                <a:gd name="T3" fmla="*/ 37 h 307"/>
                <a:gd name="T4" fmla="*/ 4 w 101"/>
                <a:gd name="T5" fmla="*/ 54 h 307"/>
                <a:gd name="T6" fmla="*/ 0 w 101"/>
                <a:gd name="T7" fmla="*/ 99 h 307"/>
                <a:gd name="T8" fmla="*/ 0 w 101"/>
                <a:gd name="T9" fmla="*/ 103 h 307"/>
                <a:gd name="T10" fmla="*/ 48 w 101"/>
                <a:gd name="T11" fmla="*/ 284 h 307"/>
                <a:gd name="T12" fmla="*/ 60 w 101"/>
                <a:gd name="T13" fmla="*/ 305 h 307"/>
                <a:gd name="T14" fmla="*/ 70 w 101"/>
                <a:gd name="T15" fmla="*/ 307 h 307"/>
                <a:gd name="T16" fmla="*/ 70 w 101"/>
                <a:gd name="T17" fmla="*/ 307 h 307"/>
                <a:gd name="T18" fmla="*/ 60 w 101"/>
                <a:gd name="T19" fmla="*/ 287 h 307"/>
                <a:gd name="T20" fmla="*/ 40 w 101"/>
                <a:gd name="T21" fmla="*/ 7 h 307"/>
                <a:gd name="T22" fmla="*/ 101 w 101"/>
                <a:gd name="T23" fmla="*/ 25 h 307"/>
                <a:gd name="T24" fmla="*/ 15 w 101"/>
                <a:gd name="T25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1" h="307">
                  <a:moveTo>
                    <a:pt x="15" y="0"/>
                  </a:moveTo>
                  <a:cubicBezTo>
                    <a:pt x="12" y="12"/>
                    <a:pt x="9" y="24"/>
                    <a:pt x="6" y="37"/>
                  </a:cubicBezTo>
                  <a:cubicBezTo>
                    <a:pt x="5" y="42"/>
                    <a:pt x="4" y="48"/>
                    <a:pt x="4" y="54"/>
                  </a:cubicBezTo>
                  <a:cubicBezTo>
                    <a:pt x="2" y="69"/>
                    <a:pt x="0" y="84"/>
                    <a:pt x="0" y="99"/>
                  </a:cubicBezTo>
                  <a:cubicBezTo>
                    <a:pt x="0" y="101"/>
                    <a:pt x="0" y="102"/>
                    <a:pt x="0" y="103"/>
                  </a:cubicBezTo>
                  <a:cubicBezTo>
                    <a:pt x="0" y="166"/>
                    <a:pt x="17" y="228"/>
                    <a:pt x="48" y="284"/>
                  </a:cubicBezTo>
                  <a:cubicBezTo>
                    <a:pt x="60" y="305"/>
                    <a:pt x="60" y="305"/>
                    <a:pt x="60" y="305"/>
                  </a:cubicBezTo>
                  <a:cubicBezTo>
                    <a:pt x="70" y="307"/>
                    <a:pt x="70" y="307"/>
                    <a:pt x="70" y="307"/>
                  </a:cubicBezTo>
                  <a:cubicBezTo>
                    <a:pt x="70" y="307"/>
                    <a:pt x="70" y="307"/>
                    <a:pt x="70" y="307"/>
                  </a:cubicBezTo>
                  <a:cubicBezTo>
                    <a:pt x="60" y="287"/>
                    <a:pt x="60" y="287"/>
                    <a:pt x="60" y="287"/>
                  </a:cubicBezTo>
                  <a:cubicBezTo>
                    <a:pt x="19" y="203"/>
                    <a:pt x="12" y="102"/>
                    <a:pt x="40" y="7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FC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2" name="îšlïďè">
              <a:extLst>
                <a:ext uri="{FF2B5EF4-FFF2-40B4-BE49-F238E27FC236}">
                  <a16:creationId xmlns:a16="http://schemas.microsoft.com/office/drawing/2014/main" id="{0B32A8C0-B5B9-41FE-9B15-8211956B833D}"/>
                </a:ext>
              </a:extLst>
            </p:cNvPr>
            <p:cNvSpPr/>
            <p:nvPr/>
          </p:nvSpPr>
          <p:spPr bwMode="auto">
            <a:xfrm>
              <a:off x="6347124" y="2468178"/>
              <a:ext cx="604608" cy="676943"/>
            </a:xfrm>
            <a:custGeom>
              <a:avLst/>
              <a:gdLst>
                <a:gd name="T0" fmla="*/ 204 w 213"/>
                <a:gd name="T1" fmla="*/ 0 h 239"/>
                <a:gd name="T2" fmla="*/ 182 w 213"/>
                <a:gd name="T3" fmla="*/ 11 h 239"/>
                <a:gd name="T4" fmla="*/ 0 w 213"/>
                <a:gd name="T5" fmla="*/ 231 h 239"/>
                <a:gd name="T6" fmla="*/ 25 w 213"/>
                <a:gd name="T7" fmla="*/ 239 h 239"/>
                <a:gd name="T8" fmla="*/ 194 w 213"/>
                <a:gd name="T9" fmla="*/ 14 h 239"/>
                <a:gd name="T10" fmla="*/ 213 w 213"/>
                <a:gd name="T11" fmla="*/ 2 h 239"/>
                <a:gd name="T12" fmla="*/ 213 w 213"/>
                <a:gd name="T13" fmla="*/ 2 h 239"/>
                <a:gd name="T14" fmla="*/ 204 w 213"/>
                <a:gd name="T15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239">
                  <a:moveTo>
                    <a:pt x="204" y="0"/>
                  </a:moveTo>
                  <a:cubicBezTo>
                    <a:pt x="182" y="11"/>
                    <a:pt x="182" y="11"/>
                    <a:pt x="182" y="11"/>
                  </a:cubicBezTo>
                  <a:cubicBezTo>
                    <a:pt x="94" y="56"/>
                    <a:pt x="28" y="136"/>
                    <a:pt x="0" y="231"/>
                  </a:cubicBezTo>
                  <a:cubicBezTo>
                    <a:pt x="25" y="239"/>
                    <a:pt x="25" y="239"/>
                    <a:pt x="25" y="239"/>
                  </a:cubicBezTo>
                  <a:cubicBezTo>
                    <a:pt x="53" y="143"/>
                    <a:pt x="114" y="62"/>
                    <a:pt x="194" y="14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13" y="2"/>
                    <a:pt x="213" y="2"/>
                    <a:pt x="213" y="2"/>
                  </a:cubicBezTo>
                  <a:cubicBezTo>
                    <a:pt x="204" y="0"/>
                    <a:pt x="204" y="0"/>
                    <a:pt x="204" y="0"/>
                  </a:cubicBezTo>
                </a:path>
              </a:pathLst>
            </a:custGeom>
            <a:solidFill>
              <a:srgbClr val="FC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3" name="ïSḷídé">
              <a:extLst>
                <a:ext uri="{FF2B5EF4-FFF2-40B4-BE49-F238E27FC236}">
                  <a16:creationId xmlns:a16="http://schemas.microsoft.com/office/drawing/2014/main" id="{5B1787E0-CDF9-4288-AE1A-2037FCBEABF8}"/>
                </a:ext>
              </a:extLst>
            </p:cNvPr>
            <p:cNvSpPr/>
            <p:nvPr/>
          </p:nvSpPr>
          <p:spPr bwMode="auto">
            <a:xfrm>
              <a:off x="7280650" y="2571903"/>
              <a:ext cx="47769" cy="54592"/>
            </a:xfrm>
            <a:custGeom>
              <a:avLst/>
              <a:gdLst>
                <a:gd name="T0" fmla="*/ 0 w 35"/>
                <a:gd name="T1" fmla="*/ 0 h 40"/>
                <a:gd name="T2" fmla="*/ 0 w 35"/>
                <a:gd name="T3" fmla="*/ 0 h 40"/>
                <a:gd name="T4" fmla="*/ 14 w 35"/>
                <a:gd name="T5" fmla="*/ 4 h 40"/>
                <a:gd name="T6" fmla="*/ 35 w 35"/>
                <a:gd name="T7" fmla="*/ 40 h 40"/>
                <a:gd name="T8" fmla="*/ 14 w 35"/>
                <a:gd name="T9" fmla="*/ 4 h 40"/>
                <a:gd name="T10" fmla="*/ 14 w 35"/>
                <a:gd name="T11" fmla="*/ 4 h 40"/>
                <a:gd name="T12" fmla="*/ 0 w 3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0">
                  <a:moveTo>
                    <a:pt x="0" y="0"/>
                  </a:moveTo>
                  <a:lnTo>
                    <a:pt x="0" y="0"/>
                  </a:lnTo>
                  <a:lnTo>
                    <a:pt x="14" y="4"/>
                  </a:lnTo>
                  <a:lnTo>
                    <a:pt x="35" y="40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4" name="iṡḻiḑê">
              <a:extLst>
                <a:ext uri="{FF2B5EF4-FFF2-40B4-BE49-F238E27FC236}">
                  <a16:creationId xmlns:a16="http://schemas.microsoft.com/office/drawing/2014/main" id="{B7538BC4-824A-4F04-AF84-26035E86973D}"/>
                </a:ext>
              </a:extLst>
            </p:cNvPr>
            <p:cNvSpPr/>
            <p:nvPr/>
          </p:nvSpPr>
          <p:spPr bwMode="auto">
            <a:xfrm>
              <a:off x="7280650" y="2571903"/>
              <a:ext cx="47769" cy="54592"/>
            </a:xfrm>
            <a:custGeom>
              <a:avLst/>
              <a:gdLst>
                <a:gd name="T0" fmla="*/ 0 w 35"/>
                <a:gd name="T1" fmla="*/ 0 h 40"/>
                <a:gd name="T2" fmla="*/ 0 w 35"/>
                <a:gd name="T3" fmla="*/ 0 h 40"/>
                <a:gd name="T4" fmla="*/ 14 w 35"/>
                <a:gd name="T5" fmla="*/ 4 h 40"/>
                <a:gd name="T6" fmla="*/ 35 w 35"/>
                <a:gd name="T7" fmla="*/ 40 h 40"/>
                <a:gd name="T8" fmla="*/ 14 w 35"/>
                <a:gd name="T9" fmla="*/ 4 h 40"/>
                <a:gd name="T10" fmla="*/ 14 w 35"/>
                <a:gd name="T11" fmla="*/ 4 h 40"/>
                <a:gd name="T12" fmla="*/ 0 w 3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0">
                  <a:moveTo>
                    <a:pt x="0" y="0"/>
                  </a:moveTo>
                  <a:lnTo>
                    <a:pt x="0" y="0"/>
                  </a:lnTo>
                  <a:lnTo>
                    <a:pt x="14" y="4"/>
                  </a:lnTo>
                  <a:lnTo>
                    <a:pt x="35" y="40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5" name="íś1îďé">
              <a:extLst>
                <a:ext uri="{FF2B5EF4-FFF2-40B4-BE49-F238E27FC236}">
                  <a16:creationId xmlns:a16="http://schemas.microsoft.com/office/drawing/2014/main" id="{9A97D4CF-BFD2-4A8E-AC48-9EAF1EA5B3B6}"/>
                </a:ext>
              </a:extLst>
            </p:cNvPr>
            <p:cNvSpPr/>
            <p:nvPr/>
          </p:nvSpPr>
          <p:spPr bwMode="auto">
            <a:xfrm>
              <a:off x="7280650" y="1900420"/>
              <a:ext cx="595054" cy="676943"/>
            </a:xfrm>
            <a:custGeom>
              <a:avLst/>
              <a:gdLst>
                <a:gd name="T0" fmla="*/ 188 w 210"/>
                <a:gd name="T1" fmla="*/ 0 h 239"/>
                <a:gd name="T2" fmla="*/ 19 w 210"/>
                <a:gd name="T3" fmla="*/ 225 h 239"/>
                <a:gd name="T4" fmla="*/ 0 w 210"/>
                <a:gd name="T5" fmla="*/ 236 h 239"/>
                <a:gd name="T6" fmla="*/ 0 w 210"/>
                <a:gd name="T7" fmla="*/ 237 h 239"/>
                <a:gd name="T8" fmla="*/ 7 w 210"/>
                <a:gd name="T9" fmla="*/ 239 h 239"/>
                <a:gd name="T10" fmla="*/ 28 w 210"/>
                <a:gd name="T11" fmla="*/ 227 h 239"/>
                <a:gd name="T12" fmla="*/ 210 w 210"/>
                <a:gd name="T13" fmla="*/ 7 h 239"/>
                <a:gd name="T14" fmla="*/ 188 w 210"/>
                <a:gd name="T15" fmla="*/ 0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0" h="239">
                  <a:moveTo>
                    <a:pt x="188" y="0"/>
                  </a:moveTo>
                  <a:cubicBezTo>
                    <a:pt x="160" y="96"/>
                    <a:pt x="99" y="177"/>
                    <a:pt x="19" y="225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28" y="227"/>
                    <a:pt x="28" y="227"/>
                    <a:pt x="28" y="227"/>
                  </a:cubicBezTo>
                  <a:cubicBezTo>
                    <a:pt x="117" y="182"/>
                    <a:pt x="182" y="102"/>
                    <a:pt x="210" y="7"/>
                  </a:cubicBezTo>
                  <a:cubicBezTo>
                    <a:pt x="188" y="0"/>
                    <a:pt x="188" y="0"/>
                    <a:pt x="188" y="0"/>
                  </a:cubicBezTo>
                </a:path>
              </a:pathLst>
            </a:custGeom>
            <a:solidFill>
              <a:srgbClr val="FC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6" name="iṡḻîḍe">
              <a:extLst>
                <a:ext uri="{FF2B5EF4-FFF2-40B4-BE49-F238E27FC236}">
                  <a16:creationId xmlns:a16="http://schemas.microsoft.com/office/drawing/2014/main" id="{409664E7-7B93-4F39-ACD9-19C6FE28DD12}"/>
                </a:ext>
              </a:extLst>
            </p:cNvPr>
            <p:cNvSpPr/>
            <p:nvPr/>
          </p:nvSpPr>
          <p:spPr bwMode="auto">
            <a:xfrm>
              <a:off x="7280650" y="2571903"/>
              <a:ext cx="189708" cy="866651"/>
            </a:xfrm>
            <a:custGeom>
              <a:avLst/>
              <a:gdLst>
                <a:gd name="T0" fmla="*/ 0 w 67"/>
                <a:gd name="T1" fmla="*/ 0 h 306"/>
                <a:gd name="T2" fmla="*/ 10 w 67"/>
                <a:gd name="T3" fmla="*/ 20 h 306"/>
                <a:gd name="T4" fmla="*/ 30 w 67"/>
                <a:gd name="T5" fmla="*/ 300 h 306"/>
                <a:gd name="T6" fmla="*/ 52 w 67"/>
                <a:gd name="T7" fmla="*/ 306 h 306"/>
                <a:gd name="T8" fmla="*/ 67 w 67"/>
                <a:gd name="T9" fmla="*/ 203 h 306"/>
                <a:gd name="T10" fmla="*/ 41 w 67"/>
                <a:gd name="T11" fmla="*/ 67 h 306"/>
                <a:gd name="T12" fmla="*/ 36 w 67"/>
                <a:gd name="T13" fmla="*/ 55 h 306"/>
                <a:gd name="T14" fmla="*/ 33 w 67"/>
                <a:gd name="T15" fmla="*/ 48 h 306"/>
                <a:gd name="T16" fmla="*/ 19 w 67"/>
                <a:gd name="T17" fmla="*/ 23 h 306"/>
                <a:gd name="T18" fmla="*/ 17 w 67"/>
                <a:gd name="T19" fmla="*/ 19 h 306"/>
                <a:gd name="T20" fmla="*/ 7 w 67"/>
                <a:gd name="T21" fmla="*/ 2 h 306"/>
                <a:gd name="T22" fmla="*/ 0 w 67"/>
                <a:gd name="T23" fmla="*/ 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7" h="306">
                  <a:moveTo>
                    <a:pt x="0" y="0"/>
                  </a:moveTo>
                  <a:cubicBezTo>
                    <a:pt x="10" y="20"/>
                    <a:pt x="10" y="20"/>
                    <a:pt x="10" y="20"/>
                  </a:cubicBezTo>
                  <a:cubicBezTo>
                    <a:pt x="51" y="103"/>
                    <a:pt x="58" y="205"/>
                    <a:pt x="30" y="300"/>
                  </a:cubicBezTo>
                  <a:cubicBezTo>
                    <a:pt x="52" y="306"/>
                    <a:pt x="52" y="306"/>
                    <a:pt x="52" y="306"/>
                  </a:cubicBezTo>
                  <a:cubicBezTo>
                    <a:pt x="62" y="273"/>
                    <a:pt x="67" y="238"/>
                    <a:pt x="67" y="203"/>
                  </a:cubicBezTo>
                  <a:cubicBezTo>
                    <a:pt x="67" y="157"/>
                    <a:pt x="58" y="111"/>
                    <a:pt x="41" y="67"/>
                  </a:cubicBezTo>
                  <a:cubicBezTo>
                    <a:pt x="39" y="63"/>
                    <a:pt x="38" y="59"/>
                    <a:pt x="36" y="55"/>
                  </a:cubicBezTo>
                  <a:cubicBezTo>
                    <a:pt x="35" y="53"/>
                    <a:pt x="34" y="50"/>
                    <a:pt x="33" y="48"/>
                  </a:cubicBezTo>
                  <a:cubicBezTo>
                    <a:pt x="29" y="39"/>
                    <a:pt x="24" y="31"/>
                    <a:pt x="19" y="23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CDD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7" name="íṩ1ïďe">
              <a:extLst>
                <a:ext uri="{FF2B5EF4-FFF2-40B4-BE49-F238E27FC236}">
                  <a16:creationId xmlns:a16="http://schemas.microsoft.com/office/drawing/2014/main" id="{26816F1F-C1EF-4724-91D6-FE9503969316}"/>
                </a:ext>
              </a:extLst>
            </p:cNvPr>
            <p:cNvSpPr/>
            <p:nvPr/>
          </p:nvSpPr>
          <p:spPr bwMode="auto">
            <a:xfrm>
              <a:off x="6418094" y="1673863"/>
              <a:ext cx="1396195" cy="1490366"/>
            </a:xfrm>
            <a:custGeom>
              <a:avLst/>
              <a:gdLst>
                <a:gd name="T0" fmla="*/ 0 w 492"/>
                <a:gd name="T1" fmla="*/ 519 h 526"/>
                <a:gd name="T2" fmla="*/ 0 w 492"/>
                <a:gd name="T3" fmla="*/ 519 h 526"/>
                <a:gd name="T4" fmla="*/ 26 w 492"/>
                <a:gd name="T5" fmla="*/ 526 h 526"/>
                <a:gd name="T6" fmla="*/ 26 w 492"/>
                <a:gd name="T7" fmla="*/ 526 h 526"/>
                <a:gd name="T8" fmla="*/ 0 w 492"/>
                <a:gd name="T9" fmla="*/ 519 h 526"/>
                <a:gd name="T10" fmla="*/ 219 w 492"/>
                <a:gd name="T11" fmla="*/ 0 h 526"/>
                <a:gd name="T12" fmla="*/ 492 w 492"/>
                <a:gd name="T13" fmla="*/ 80 h 526"/>
                <a:gd name="T14" fmla="*/ 492 w 492"/>
                <a:gd name="T15" fmla="*/ 80 h 526"/>
                <a:gd name="T16" fmla="*/ 466 w 492"/>
                <a:gd name="T17" fmla="*/ 73 h 526"/>
                <a:gd name="T18" fmla="*/ 219 w 492"/>
                <a:gd name="T19" fmla="*/ 0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2" h="526">
                  <a:moveTo>
                    <a:pt x="0" y="519"/>
                  </a:moveTo>
                  <a:cubicBezTo>
                    <a:pt x="0" y="519"/>
                    <a:pt x="0" y="519"/>
                    <a:pt x="0" y="519"/>
                  </a:cubicBezTo>
                  <a:cubicBezTo>
                    <a:pt x="26" y="526"/>
                    <a:pt x="26" y="526"/>
                    <a:pt x="26" y="526"/>
                  </a:cubicBezTo>
                  <a:cubicBezTo>
                    <a:pt x="26" y="526"/>
                    <a:pt x="26" y="526"/>
                    <a:pt x="26" y="526"/>
                  </a:cubicBezTo>
                  <a:cubicBezTo>
                    <a:pt x="0" y="519"/>
                    <a:pt x="0" y="519"/>
                    <a:pt x="0" y="519"/>
                  </a:cubicBezTo>
                  <a:moveTo>
                    <a:pt x="219" y="0"/>
                  </a:moveTo>
                  <a:cubicBezTo>
                    <a:pt x="492" y="80"/>
                    <a:pt x="492" y="80"/>
                    <a:pt x="492" y="80"/>
                  </a:cubicBezTo>
                  <a:cubicBezTo>
                    <a:pt x="492" y="80"/>
                    <a:pt x="492" y="80"/>
                    <a:pt x="492" y="80"/>
                  </a:cubicBezTo>
                  <a:cubicBezTo>
                    <a:pt x="466" y="73"/>
                    <a:pt x="466" y="73"/>
                    <a:pt x="466" y="73"/>
                  </a:cubicBezTo>
                  <a:cubicBezTo>
                    <a:pt x="219" y="0"/>
                    <a:pt x="219" y="0"/>
                    <a:pt x="2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8" name="îş1iḍè">
              <a:extLst>
                <a:ext uri="{FF2B5EF4-FFF2-40B4-BE49-F238E27FC236}">
                  <a16:creationId xmlns:a16="http://schemas.microsoft.com/office/drawing/2014/main" id="{125ABC79-6054-45D9-B171-9FB685AA9EF1}"/>
                </a:ext>
              </a:extLst>
            </p:cNvPr>
            <p:cNvSpPr/>
            <p:nvPr/>
          </p:nvSpPr>
          <p:spPr bwMode="auto">
            <a:xfrm>
              <a:off x="7286109" y="3396245"/>
              <a:ext cx="79159" cy="25932"/>
            </a:xfrm>
            <a:custGeom>
              <a:avLst/>
              <a:gdLst>
                <a:gd name="T0" fmla="*/ 50 w 58"/>
                <a:gd name="T1" fmla="*/ 15 h 19"/>
                <a:gd name="T2" fmla="*/ 50 w 58"/>
                <a:gd name="T3" fmla="*/ 15 h 19"/>
                <a:gd name="T4" fmla="*/ 58 w 58"/>
                <a:gd name="T5" fmla="*/ 19 h 19"/>
                <a:gd name="T6" fmla="*/ 58 w 58"/>
                <a:gd name="T7" fmla="*/ 19 h 19"/>
                <a:gd name="T8" fmla="*/ 50 w 58"/>
                <a:gd name="T9" fmla="*/ 15 h 19"/>
                <a:gd name="T10" fmla="*/ 0 w 58"/>
                <a:gd name="T11" fmla="*/ 0 h 19"/>
                <a:gd name="T12" fmla="*/ 0 w 58"/>
                <a:gd name="T13" fmla="*/ 0 h 19"/>
                <a:gd name="T14" fmla="*/ 33 w 58"/>
                <a:gd name="T15" fmla="*/ 11 h 19"/>
                <a:gd name="T16" fmla="*/ 33 w 58"/>
                <a:gd name="T17" fmla="*/ 11 h 19"/>
                <a:gd name="T18" fmla="*/ 0 w 58"/>
                <a:gd name="T1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19">
                  <a:moveTo>
                    <a:pt x="50" y="15"/>
                  </a:moveTo>
                  <a:lnTo>
                    <a:pt x="50" y="15"/>
                  </a:lnTo>
                  <a:lnTo>
                    <a:pt x="58" y="19"/>
                  </a:lnTo>
                  <a:lnTo>
                    <a:pt x="58" y="19"/>
                  </a:lnTo>
                  <a:lnTo>
                    <a:pt x="50" y="15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9" name="iŝľidê">
              <a:extLst>
                <a:ext uri="{FF2B5EF4-FFF2-40B4-BE49-F238E27FC236}">
                  <a16:creationId xmlns:a16="http://schemas.microsoft.com/office/drawing/2014/main" id="{E6AA3128-0B63-4C01-92B0-D4526A4DA8CF}"/>
                </a:ext>
              </a:extLst>
            </p:cNvPr>
            <p:cNvSpPr/>
            <p:nvPr/>
          </p:nvSpPr>
          <p:spPr bwMode="auto">
            <a:xfrm>
              <a:off x="7286109" y="3396245"/>
              <a:ext cx="79159" cy="25932"/>
            </a:xfrm>
            <a:custGeom>
              <a:avLst/>
              <a:gdLst>
                <a:gd name="T0" fmla="*/ 50 w 58"/>
                <a:gd name="T1" fmla="*/ 15 h 19"/>
                <a:gd name="T2" fmla="*/ 50 w 58"/>
                <a:gd name="T3" fmla="*/ 15 h 19"/>
                <a:gd name="T4" fmla="*/ 58 w 58"/>
                <a:gd name="T5" fmla="*/ 19 h 19"/>
                <a:gd name="T6" fmla="*/ 58 w 58"/>
                <a:gd name="T7" fmla="*/ 19 h 19"/>
                <a:gd name="T8" fmla="*/ 50 w 58"/>
                <a:gd name="T9" fmla="*/ 15 h 19"/>
                <a:gd name="T10" fmla="*/ 0 w 58"/>
                <a:gd name="T11" fmla="*/ 0 h 19"/>
                <a:gd name="T12" fmla="*/ 0 w 58"/>
                <a:gd name="T13" fmla="*/ 0 h 19"/>
                <a:gd name="T14" fmla="*/ 33 w 58"/>
                <a:gd name="T15" fmla="*/ 11 h 19"/>
                <a:gd name="T16" fmla="*/ 33 w 58"/>
                <a:gd name="T17" fmla="*/ 11 h 19"/>
                <a:gd name="T18" fmla="*/ 0 w 58"/>
                <a:gd name="T1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19">
                  <a:moveTo>
                    <a:pt x="50" y="15"/>
                  </a:moveTo>
                  <a:lnTo>
                    <a:pt x="50" y="15"/>
                  </a:lnTo>
                  <a:lnTo>
                    <a:pt x="58" y="19"/>
                  </a:lnTo>
                  <a:lnTo>
                    <a:pt x="58" y="19"/>
                  </a:lnTo>
                  <a:lnTo>
                    <a:pt x="50" y="15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0" name="îṩḻiḋé">
              <a:extLst>
                <a:ext uri="{FF2B5EF4-FFF2-40B4-BE49-F238E27FC236}">
                  <a16:creationId xmlns:a16="http://schemas.microsoft.com/office/drawing/2014/main" id="{CA4983AA-4174-4EA1-B850-33346C8EC75C}"/>
                </a:ext>
              </a:extLst>
            </p:cNvPr>
            <p:cNvSpPr/>
            <p:nvPr/>
          </p:nvSpPr>
          <p:spPr bwMode="auto">
            <a:xfrm>
              <a:off x="7331147" y="3411258"/>
              <a:ext cx="23202" cy="5459"/>
            </a:xfrm>
            <a:custGeom>
              <a:avLst/>
              <a:gdLst>
                <a:gd name="T0" fmla="*/ 0 w 17"/>
                <a:gd name="T1" fmla="*/ 0 h 4"/>
                <a:gd name="T2" fmla="*/ 0 w 17"/>
                <a:gd name="T3" fmla="*/ 0 h 4"/>
                <a:gd name="T4" fmla="*/ 17 w 17"/>
                <a:gd name="T5" fmla="*/ 4 h 4"/>
                <a:gd name="T6" fmla="*/ 17 w 17"/>
                <a:gd name="T7" fmla="*/ 4 h 4"/>
                <a:gd name="T8" fmla="*/ 0 w 1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">
                  <a:moveTo>
                    <a:pt x="0" y="0"/>
                  </a:moveTo>
                  <a:lnTo>
                    <a:pt x="0" y="0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DE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1" name="íşḻïḓé">
              <a:extLst>
                <a:ext uri="{FF2B5EF4-FFF2-40B4-BE49-F238E27FC236}">
                  <a16:creationId xmlns:a16="http://schemas.microsoft.com/office/drawing/2014/main" id="{D60A9FE6-8428-4844-9C1C-B416C15502B6}"/>
                </a:ext>
              </a:extLst>
            </p:cNvPr>
            <p:cNvSpPr/>
            <p:nvPr/>
          </p:nvSpPr>
          <p:spPr bwMode="auto">
            <a:xfrm>
              <a:off x="7331147" y="3411258"/>
              <a:ext cx="23202" cy="5459"/>
            </a:xfrm>
            <a:custGeom>
              <a:avLst/>
              <a:gdLst>
                <a:gd name="T0" fmla="*/ 0 w 17"/>
                <a:gd name="T1" fmla="*/ 0 h 4"/>
                <a:gd name="T2" fmla="*/ 0 w 17"/>
                <a:gd name="T3" fmla="*/ 0 h 4"/>
                <a:gd name="T4" fmla="*/ 17 w 17"/>
                <a:gd name="T5" fmla="*/ 4 h 4"/>
                <a:gd name="T6" fmla="*/ 17 w 17"/>
                <a:gd name="T7" fmla="*/ 4 h 4"/>
                <a:gd name="T8" fmla="*/ 0 w 1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4">
                  <a:moveTo>
                    <a:pt x="0" y="0"/>
                  </a:moveTo>
                  <a:lnTo>
                    <a:pt x="0" y="0"/>
                  </a:lnTo>
                  <a:lnTo>
                    <a:pt x="17" y="4"/>
                  </a:lnTo>
                  <a:lnTo>
                    <a:pt x="17" y="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2" name="íśḷîdé">
              <a:extLst>
                <a:ext uri="{FF2B5EF4-FFF2-40B4-BE49-F238E27FC236}">
                  <a16:creationId xmlns:a16="http://schemas.microsoft.com/office/drawing/2014/main" id="{541EB293-2BEB-47AE-A5A0-C61CE9AABFD1}"/>
                </a:ext>
              </a:extLst>
            </p:cNvPr>
            <p:cNvSpPr/>
            <p:nvPr/>
          </p:nvSpPr>
          <p:spPr bwMode="auto">
            <a:xfrm>
              <a:off x="6951732" y="2473638"/>
              <a:ext cx="328918" cy="98266"/>
            </a:xfrm>
            <a:custGeom>
              <a:avLst/>
              <a:gdLst>
                <a:gd name="T0" fmla="*/ 158 w 241"/>
                <a:gd name="T1" fmla="*/ 47 h 72"/>
                <a:gd name="T2" fmla="*/ 158 w 241"/>
                <a:gd name="T3" fmla="*/ 47 h 72"/>
                <a:gd name="T4" fmla="*/ 241 w 241"/>
                <a:gd name="T5" fmla="*/ 72 h 72"/>
                <a:gd name="T6" fmla="*/ 241 w 241"/>
                <a:gd name="T7" fmla="*/ 72 h 72"/>
                <a:gd name="T8" fmla="*/ 241 w 241"/>
                <a:gd name="T9" fmla="*/ 72 h 72"/>
                <a:gd name="T10" fmla="*/ 158 w 241"/>
                <a:gd name="T11" fmla="*/ 47 h 72"/>
                <a:gd name="T12" fmla="*/ 158 w 241"/>
                <a:gd name="T13" fmla="*/ 47 h 72"/>
                <a:gd name="T14" fmla="*/ 158 w 241"/>
                <a:gd name="T15" fmla="*/ 47 h 72"/>
                <a:gd name="T16" fmla="*/ 0 w 241"/>
                <a:gd name="T17" fmla="*/ 0 h 72"/>
                <a:gd name="T18" fmla="*/ 0 w 241"/>
                <a:gd name="T19" fmla="*/ 0 h 72"/>
                <a:gd name="T20" fmla="*/ 131 w 241"/>
                <a:gd name="T21" fmla="*/ 39 h 72"/>
                <a:gd name="T22" fmla="*/ 131 w 241"/>
                <a:gd name="T23" fmla="*/ 39 h 72"/>
                <a:gd name="T24" fmla="*/ 79 w 241"/>
                <a:gd name="T25" fmla="*/ 23 h 72"/>
                <a:gd name="T26" fmla="*/ 79 w 241"/>
                <a:gd name="T27" fmla="*/ 23 h 72"/>
                <a:gd name="T28" fmla="*/ 0 w 241"/>
                <a:gd name="T2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1" h="72">
                  <a:moveTo>
                    <a:pt x="158" y="47"/>
                  </a:moveTo>
                  <a:lnTo>
                    <a:pt x="158" y="47"/>
                  </a:lnTo>
                  <a:lnTo>
                    <a:pt x="241" y="72"/>
                  </a:lnTo>
                  <a:lnTo>
                    <a:pt x="241" y="72"/>
                  </a:lnTo>
                  <a:lnTo>
                    <a:pt x="241" y="72"/>
                  </a:lnTo>
                  <a:lnTo>
                    <a:pt x="158" y="47"/>
                  </a:lnTo>
                  <a:lnTo>
                    <a:pt x="158" y="47"/>
                  </a:lnTo>
                  <a:lnTo>
                    <a:pt x="158" y="47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131" y="39"/>
                  </a:lnTo>
                  <a:lnTo>
                    <a:pt x="131" y="39"/>
                  </a:lnTo>
                  <a:lnTo>
                    <a:pt x="79" y="23"/>
                  </a:lnTo>
                  <a:lnTo>
                    <a:pt x="79" y="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2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3" name="î$ľïḍé">
              <a:extLst>
                <a:ext uri="{FF2B5EF4-FFF2-40B4-BE49-F238E27FC236}">
                  <a16:creationId xmlns:a16="http://schemas.microsoft.com/office/drawing/2014/main" id="{076F1355-5CE8-48B6-84FE-131F1A0F7897}"/>
                </a:ext>
              </a:extLst>
            </p:cNvPr>
            <p:cNvSpPr/>
            <p:nvPr/>
          </p:nvSpPr>
          <p:spPr bwMode="auto">
            <a:xfrm>
              <a:off x="6951732" y="2473638"/>
              <a:ext cx="328918" cy="98266"/>
            </a:xfrm>
            <a:custGeom>
              <a:avLst/>
              <a:gdLst>
                <a:gd name="T0" fmla="*/ 158 w 241"/>
                <a:gd name="T1" fmla="*/ 47 h 72"/>
                <a:gd name="T2" fmla="*/ 158 w 241"/>
                <a:gd name="T3" fmla="*/ 47 h 72"/>
                <a:gd name="T4" fmla="*/ 241 w 241"/>
                <a:gd name="T5" fmla="*/ 72 h 72"/>
                <a:gd name="T6" fmla="*/ 241 w 241"/>
                <a:gd name="T7" fmla="*/ 72 h 72"/>
                <a:gd name="T8" fmla="*/ 241 w 241"/>
                <a:gd name="T9" fmla="*/ 72 h 72"/>
                <a:gd name="T10" fmla="*/ 158 w 241"/>
                <a:gd name="T11" fmla="*/ 47 h 72"/>
                <a:gd name="T12" fmla="*/ 158 w 241"/>
                <a:gd name="T13" fmla="*/ 47 h 72"/>
                <a:gd name="T14" fmla="*/ 158 w 241"/>
                <a:gd name="T15" fmla="*/ 47 h 72"/>
                <a:gd name="T16" fmla="*/ 0 w 241"/>
                <a:gd name="T17" fmla="*/ 0 h 72"/>
                <a:gd name="T18" fmla="*/ 0 w 241"/>
                <a:gd name="T19" fmla="*/ 0 h 72"/>
                <a:gd name="T20" fmla="*/ 131 w 241"/>
                <a:gd name="T21" fmla="*/ 39 h 72"/>
                <a:gd name="T22" fmla="*/ 131 w 241"/>
                <a:gd name="T23" fmla="*/ 39 h 72"/>
                <a:gd name="T24" fmla="*/ 79 w 241"/>
                <a:gd name="T25" fmla="*/ 23 h 72"/>
                <a:gd name="T26" fmla="*/ 79 w 241"/>
                <a:gd name="T27" fmla="*/ 23 h 72"/>
                <a:gd name="T28" fmla="*/ 0 w 241"/>
                <a:gd name="T2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1" h="72">
                  <a:moveTo>
                    <a:pt x="158" y="47"/>
                  </a:moveTo>
                  <a:lnTo>
                    <a:pt x="158" y="47"/>
                  </a:lnTo>
                  <a:lnTo>
                    <a:pt x="241" y="72"/>
                  </a:lnTo>
                  <a:lnTo>
                    <a:pt x="241" y="72"/>
                  </a:lnTo>
                  <a:lnTo>
                    <a:pt x="241" y="72"/>
                  </a:lnTo>
                  <a:lnTo>
                    <a:pt x="158" y="47"/>
                  </a:lnTo>
                  <a:lnTo>
                    <a:pt x="158" y="47"/>
                  </a:lnTo>
                  <a:lnTo>
                    <a:pt x="158" y="47"/>
                  </a:lnTo>
                  <a:moveTo>
                    <a:pt x="0" y="0"/>
                  </a:moveTo>
                  <a:lnTo>
                    <a:pt x="0" y="0"/>
                  </a:lnTo>
                  <a:lnTo>
                    <a:pt x="131" y="39"/>
                  </a:lnTo>
                  <a:lnTo>
                    <a:pt x="131" y="39"/>
                  </a:lnTo>
                  <a:lnTo>
                    <a:pt x="79" y="23"/>
                  </a:lnTo>
                  <a:lnTo>
                    <a:pt x="79" y="2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4" name="ï$ḷîḍè">
              <a:extLst>
                <a:ext uri="{FF2B5EF4-FFF2-40B4-BE49-F238E27FC236}">
                  <a16:creationId xmlns:a16="http://schemas.microsoft.com/office/drawing/2014/main" id="{4C71E357-0944-4D4F-B8BF-CCD79C31743B}"/>
                </a:ext>
              </a:extLst>
            </p:cNvPr>
            <p:cNvSpPr/>
            <p:nvPr/>
          </p:nvSpPr>
          <p:spPr bwMode="auto">
            <a:xfrm>
              <a:off x="7130521" y="2526865"/>
              <a:ext cx="36850" cy="10918"/>
            </a:xfrm>
            <a:custGeom>
              <a:avLst/>
              <a:gdLst>
                <a:gd name="T0" fmla="*/ 0 w 27"/>
                <a:gd name="T1" fmla="*/ 0 h 8"/>
                <a:gd name="T2" fmla="*/ 0 w 27"/>
                <a:gd name="T3" fmla="*/ 0 h 8"/>
                <a:gd name="T4" fmla="*/ 27 w 27"/>
                <a:gd name="T5" fmla="*/ 8 h 8"/>
                <a:gd name="T6" fmla="*/ 27 w 27"/>
                <a:gd name="T7" fmla="*/ 8 h 8"/>
                <a:gd name="T8" fmla="*/ 0 w 27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8">
                  <a:moveTo>
                    <a:pt x="0" y="0"/>
                  </a:moveTo>
                  <a:lnTo>
                    <a:pt x="0" y="0"/>
                  </a:lnTo>
                  <a:lnTo>
                    <a:pt x="27" y="8"/>
                  </a:lnTo>
                  <a:lnTo>
                    <a:pt x="27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5" name="išlidê">
              <a:extLst>
                <a:ext uri="{FF2B5EF4-FFF2-40B4-BE49-F238E27FC236}">
                  <a16:creationId xmlns:a16="http://schemas.microsoft.com/office/drawing/2014/main" id="{DF1F4460-5295-4F87-9AAA-76B930BCC2A2}"/>
                </a:ext>
              </a:extLst>
            </p:cNvPr>
            <p:cNvSpPr/>
            <p:nvPr/>
          </p:nvSpPr>
          <p:spPr bwMode="auto">
            <a:xfrm>
              <a:off x="7130521" y="2526865"/>
              <a:ext cx="36850" cy="10918"/>
            </a:xfrm>
            <a:custGeom>
              <a:avLst/>
              <a:gdLst>
                <a:gd name="T0" fmla="*/ 0 w 27"/>
                <a:gd name="T1" fmla="*/ 0 h 8"/>
                <a:gd name="T2" fmla="*/ 0 w 27"/>
                <a:gd name="T3" fmla="*/ 0 h 8"/>
                <a:gd name="T4" fmla="*/ 27 w 27"/>
                <a:gd name="T5" fmla="*/ 8 h 8"/>
                <a:gd name="T6" fmla="*/ 27 w 27"/>
                <a:gd name="T7" fmla="*/ 8 h 8"/>
                <a:gd name="T8" fmla="*/ 0 w 27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8">
                  <a:moveTo>
                    <a:pt x="0" y="0"/>
                  </a:moveTo>
                  <a:lnTo>
                    <a:pt x="0" y="0"/>
                  </a:lnTo>
                  <a:lnTo>
                    <a:pt x="27" y="8"/>
                  </a:lnTo>
                  <a:lnTo>
                    <a:pt x="27" y="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6" name="i$1îḓê">
              <a:extLst>
                <a:ext uri="{FF2B5EF4-FFF2-40B4-BE49-F238E27FC236}">
                  <a16:creationId xmlns:a16="http://schemas.microsoft.com/office/drawing/2014/main" id="{1F963581-A7C8-4E33-92ED-511602B3D2FB}"/>
                </a:ext>
              </a:extLst>
            </p:cNvPr>
            <p:cNvSpPr/>
            <p:nvPr/>
          </p:nvSpPr>
          <p:spPr bwMode="auto">
            <a:xfrm>
              <a:off x="6786591" y="1623365"/>
              <a:ext cx="1027698" cy="948539"/>
            </a:xfrm>
            <a:custGeom>
              <a:avLst/>
              <a:gdLst>
                <a:gd name="T0" fmla="*/ 28 w 362"/>
                <a:gd name="T1" fmla="*/ 0 h 335"/>
                <a:gd name="T2" fmla="*/ 48 w 362"/>
                <a:gd name="T3" fmla="*/ 280 h 335"/>
                <a:gd name="T4" fmla="*/ 58 w 362"/>
                <a:gd name="T5" fmla="*/ 300 h 335"/>
                <a:gd name="T6" fmla="*/ 58 w 362"/>
                <a:gd name="T7" fmla="*/ 300 h 335"/>
                <a:gd name="T8" fmla="*/ 96 w 362"/>
                <a:gd name="T9" fmla="*/ 311 h 335"/>
                <a:gd name="T10" fmla="*/ 70 w 362"/>
                <a:gd name="T11" fmla="*/ 266 h 335"/>
                <a:gd name="T12" fmla="*/ 44 w 362"/>
                <a:gd name="T13" fmla="*/ 41 h 335"/>
                <a:gd name="T14" fmla="*/ 324 w 362"/>
                <a:gd name="T15" fmla="*/ 123 h 335"/>
                <a:gd name="T16" fmla="*/ 324 w 362"/>
                <a:gd name="T17" fmla="*/ 124 h 335"/>
                <a:gd name="T18" fmla="*/ 324 w 362"/>
                <a:gd name="T19" fmla="*/ 124 h 335"/>
                <a:gd name="T20" fmla="*/ 198 w 362"/>
                <a:gd name="T21" fmla="*/ 282 h 335"/>
                <a:gd name="T22" fmla="*/ 192 w 362"/>
                <a:gd name="T23" fmla="*/ 287 h 335"/>
                <a:gd name="T24" fmla="*/ 187 w 362"/>
                <a:gd name="T25" fmla="*/ 290 h 335"/>
                <a:gd name="T26" fmla="*/ 176 w 362"/>
                <a:gd name="T27" fmla="*/ 298 h 335"/>
                <a:gd name="T28" fmla="*/ 134 w 362"/>
                <a:gd name="T29" fmla="*/ 323 h 335"/>
                <a:gd name="T30" fmla="*/ 174 w 362"/>
                <a:gd name="T31" fmla="*/ 335 h 335"/>
                <a:gd name="T32" fmla="*/ 174 w 362"/>
                <a:gd name="T33" fmla="*/ 334 h 335"/>
                <a:gd name="T34" fmla="*/ 193 w 362"/>
                <a:gd name="T35" fmla="*/ 323 h 335"/>
                <a:gd name="T36" fmla="*/ 362 w 362"/>
                <a:gd name="T37" fmla="*/ 98 h 335"/>
                <a:gd name="T38" fmla="*/ 89 w 362"/>
                <a:gd name="T39" fmla="*/ 18 h 335"/>
                <a:gd name="T40" fmla="*/ 28 w 362"/>
                <a:gd name="T41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2" h="335">
                  <a:moveTo>
                    <a:pt x="28" y="0"/>
                  </a:moveTo>
                  <a:cubicBezTo>
                    <a:pt x="0" y="95"/>
                    <a:pt x="7" y="196"/>
                    <a:pt x="48" y="280"/>
                  </a:cubicBezTo>
                  <a:cubicBezTo>
                    <a:pt x="58" y="300"/>
                    <a:pt x="58" y="300"/>
                    <a:pt x="58" y="300"/>
                  </a:cubicBezTo>
                  <a:cubicBezTo>
                    <a:pt x="58" y="300"/>
                    <a:pt x="58" y="300"/>
                    <a:pt x="58" y="300"/>
                  </a:cubicBezTo>
                  <a:cubicBezTo>
                    <a:pt x="96" y="311"/>
                    <a:pt x="96" y="311"/>
                    <a:pt x="96" y="311"/>
                  </a:cubicBezTo>
                  <a:cubicBezTo>
                    <a:pt x="85" y="298"/>
                    <a:pt x="76" y="282"/>
                    <a:pt x="70" y="266"/>
                  </a:cubicBezTo>
                  <a:cubicBezTo>
                    <a:pt x="42" y="198"/>
                    <a:pt x="22" y="115"/>
                    <a:pt x="44" y="41"/>
                  </a:cubicBezTo>
                  <a:cubicBezTo>
                    <a:pt x="324" y="123"/>
                    <a:pt x="324" y="123"/>
                    <a:pt x="324" y="123"/>
                  </a:cubicBezTo>
                  <a:cubicBezTo>
                    <a:pt x="324" y="124"/>
                    <a:pt x="324" y="124"/>
                    <a:pt x="324" y="124"/>
                  </a:cubicBezTo>
                  <a:cubicBezTo>
                    <a:pt x="324" y="124"/>
                    <a:pt x="324" y="124"/>
                    <a:pt x="324" y="124"/>
                  </a:cubicBezTo>
                  <a:cubicBezTo>
                    <a:pt x="305" y="189"/>
                    <a:pt x="252" y="242"/>
                    <a:pt x="198" y="282"/>
                  </a:cubicBezTo>
                  <a:cubicBezTo>
                    <a:pt x="196" y="284"/>
                    <a:pt x="194" y="285"/>
                    <a:pt x="192" y="287"/>
                  </a:cubicBezTo>
                  <a:cubicBezTo>
                    <a:pt x="190" y="288"/>
                    <a:pt x="189" y="289"/>
                    <a:pt x="187" y="290"/>
                  </a:cubicBezTo>
                  <a:cubicBezTo>
                    <a:pt x="183" y="293"/>
                    <a:pt x="180" y="295"/>
                    <a:pt x="176" y="298"/>
                  </a:cubicBezTo>
                  <a:cubicBezTo>
                    <a:pt x="163" y="307"/>
                    <a:pt x="149" y="315"/>
                    <a:pt x="134" y="323"/>
                  </a:cubicBezTo>
                  <a:cubicBezTo>
                    <a:pt x="174" y="335"/>
                    <a:pt x="174" y="335"/>
                    <a:pt x="174" y="335"/>
                  </a:cubicBezTo>
                  <a:cubicBezTo>
                    <a:pt x="174" y="334"/>
                    <a:pt x="174" y="334"/>
                    <a:pt x="174" y="334"/>
                  </a:cubicBezTo>
                  <a:cubicBezTo>
                    <a:pt x="193" y="323"/>
                    <a:pt x="193" y="323"/>
                    <a:pt x="193" y="323"/>
                  </a:cubicBezTo>
                  <a:cubicBezTo>
                    <a:pt x="273" y="275"/>
                    <a:pt x="334" y="194"/>
                    <a:pt x="362" y="98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solidFill>
              <a:srgbClr val="FE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7" name="íŝlîḓe">
              <a:extLst>
                <a:ext uri="{FF2B5EF4-FFF2-40B4-BE49-F238E27FC236}">
                  <a16:creationId xmlns:a16="http://schemas.microsoft.com/office/drawing/2014/main" id="{7E8885FC-E94E-4207-8A4B-BDBA477BD7A2}"/>
                </a:ext>
              </a:extLst>
            </p:cNvPr>
            <p:cNvSpPr/>
            <p:nvPr/>
          </p:nvSpPr>
          <p:spPr bwMode="auto">
            <a:xfrm>
              <a:off x="6418094" y="2473638"/>
              <a:ext cx="1026332" cy="948539"/>
            </a:xfrm>
            <a:custGeom>
              <a:avLst/>
              <a:gdLst>
                <a:gd name="T0" fmla="*/ 188 w 362"/>
                <a:gd name="T1" fmla="*/ 0 h 335"/>
                <a:gd name="T2" fmla="*/ 188 w 362"/>
                <a:gd name="T3" fmla="*/ 0 h 335"/>
                <a:gd name="T4" fmla="*/ 169 w 362"/>
                <a:gd name="T5" fmla="*/ 12 h 335"/>
                <a:gd name="T6" fmla="*/ 0 w 362"/>
                <a:gd name="T7" fmla="*/ 237 h 335"/>
                <a:gd name="T8" fmla="*/ 26 w 362"/>
                <a:gd name="T9" fmla="*/ 244 h 335"/>
                <a:gd name="T10" fmla="*/ 78 w 362"/>
                <a:gd name="T11" fmla="*/ 196 h 335"/>
                <a:gd name="T12" fmla="*/ 178 w 362"/>
                <a:gd name="T13" fmla="*/ 173 h 335"/>
                <a:gd name="T14" fmla="*/ 214 w 362"/>
                <a:gd name="T15" fmla="*/ 184 h 335"/>
                <a:gd name="T16" fmla="*/ 288 w 362"/>
                <a:gd name="T17" fmla="*/ 256 h 335"/>
                <a:gd name="T18" fmla="*/ 306 w 362"/>
                <a:gd name="T19" fmla="*/ 326 h 335"/>
                <a:gd name="T20" fmla="*/ 334 w 362"/>
                <a:gd name="T21" fmla="*/ 335 h 335"/>
                <a:gd name="T22" fmla="*/ 314 w 362"/>
                <a:gd name="T23" fmla="*/ 55 h 335"/>
                <a:gd name="T24" fmla="*/ 304 w 362"/>
                <a:gd name="T25" fmla="*/ 35 h 335"/>
                <a:gd name="T26" fmla="*/ 264 w 362"/>
                <a:gd name="T27" fmla="*/ 23 h 335"/>
                <a:gd name="T28" fmla="*/ 251 w 362"/>
                <a:gd name="T29" fmla="*/ 19 h 335"/>
                <a:gd name="T30" fmla="*/ 188 w 362"/>
                <a:gd name="T31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2" h="335">
                  <a:moveTo>
                    <a:pt x="188" y="0"/>
                  </a:moveTo>
                  <a:cubicBezTo>
                    <a:pt x="188" y="0"/>
                    <a:pt x="188" y="0"/>
                    <a:pt x="188" y="0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89" y="60"/>
                    <a:pt x="28" y="141"/>
                    <a:pt x="0" y="237"/>
                  </a:cubicBezTo>
                  <a:cubicBezTo>
                    <a:pt x="26" y="244"/>
                    <a:pt x="26" y="244"/>
                    <a:pt x="26" y="244"/>
                  </a:cubicBezTo>
                  <a:cubicBezTo>
                    <a:pt x="33" y="220"/>
                    <a:pt x="53" y="201"/>
                    <a:pt x="78" y="196"/>
                  </a:cubicBezTo>
                  <a:cubicBezTo>
                    <a:pt x="178" y="173"/>
                    <a:pt x="178" y="173"/>
                    <a:pt x="178" y="173"/>
                  </a:cubicBezTo>
                  <a:cubicBezTo>
                    <a:pt x="214" y="184"/>
                    <a:pt x="214" y="184"/>
                    <a:pt x="214" y="184"/>
                  </a:cubicBezTo>
                  <a:cubicBezTo>
                    <a:pt x="288" y="256"/>
                    <a:pt x="288" y="256"/>
                    <a:pt x="288" y="256"/>
                  </a:cubicBezTo>
                  <a:cubicBezTo>
                    <a:pt x="306" y="274"/>
                    <a:pt x="313" y="301"/>
                    <a:pt x="306" y="326"/>
                  </a:cubicBezTo>
                  <a:cubicBezTo>
                    <a:pt x="334" y="335"/>
                    <a:pt x="334" y="335"/>
                    <a:pt x="334" y="335"/>
                  </a:cubicBezTo>
                  <a:cubicBezTo>
                    <a:pt x="362" y="240"/>
                    <a:pt x="355" y="138"/>
                    <a:pt x="314" y="55"/>
                  </a:cubicBezTo>
                  <a:cubicBezTo>
                    <a:pt x="304" y="35"/>
                    <a:pt x="304" y="35"/>
                    <a:pt x="304" y="35"/>
                  </a:cubicBezTo>
                  <a:cubicBezTo>
                    <a:pt x="264" y="23"/>
                    <a:pt x="264" y="23"/>
                    <a:pt x="264" y="23"/>
                  </a:cubicBezTo>
                  <a:cubicBezTo>
                    <a:pt x="251" y="19"/>
                    <a:pt x="251" y="19"/>
                    <a:pt x="251" y="19"/>
                  </a:cubicBezTo>
                  <a:cubicBezTo>
                    <a:pt x="188" y="0"/>
                    <a:pt x="188" y="0"/>
                    <a:pt x="188" y="0"/>
                  </a:cubicBezTo>
                </a:path>
              </a:pathLst>
            </a:custGeom>
            <a:solidFill>
              <a:srgbClr val="FEF2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8" name="îṩļïḑê">
              <a:extLst>
                <a:ext uri="{FF2B5EF4-FFF2-40B4-BE49-F238E27FC236}">
                  <a16:creationId xmlns:a16="http://schemas.microsoft.com/office/drawing/2014/main" id="{BB903BED-C5BE-416C-8627-36AADAC73C73}"/>
                </a:ext>
              </a:extLst>
            </p:cNvPr>
            <p:cNvSpPr/>
            <p:nvPr/>
          </p:nvSpPr>
          <p:spPr bwMode="auto">
            <a:xfrm>
              <a:off x="6849372" y="1739373"/>
              <a:ext cx="857097" cy="798411"/>
            </a:xfrm>
            <a:custGeom>
              <a:avLst/>
              <a:gdLst>
                <a:gd name="T0" fmla="*/ 112 w 302"/>
                <a:gd name="T1" fmla="*/ 282 h 282"/>
                <a:gd name="T2" fmla="*/ 74 w 302"/>
                <a:gd name="T3" fmla="*/ 270 h 282"/>
                <a:gd name="T4" fmla="*/ 48 w 302"/>
                <a:gd name="T5" fmla="*/ 225 h 282"/>
                <a:gd name="T6" fmla="*/ 22 w 302"/>
                <a:gd name="T7" fmla="*/ 0 h 282"/>
                <a:gd name="T8" fmla="*/ 302 w 302"/>
                <a:gd name="T9" fmla="*/ 82 h 282"/>
                <a:gd name="T10" fmla="*/ 302 w 302"/>
                <a:gd name="T11" fmla="*/ 83 h 282"/>
                <a:gd name="T12" fmla="*/ 154 w 302"/>
                <a:gd name="T13" fmla="*/ 257 h 282"/>
                <a:gd name="T14" fmla="*/ 112 w 302"/>
                <a:gd name="T15" fmla="*/ 28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2" h="282">
                  <a:moveTo>
                    <a:pt x="112" y="282"/>
                  </a:moveTo>
                  <a:cubicBezTo>
                    <a:pt x="74" y="270"/>
                    <a:pt x="74" y="270"/>
                    <a:pt x="74" y="270"/>
                  </a:cubicBezTo>
                  <a:cubicBezTo>
                    <a:pt x="63" y="257"/>
                    <a:pt x="54" y="241"/>
                    <a:pt x="48" y="225"/>
                  </a:cubicBezTo>
                  <a:cubicBezTo>
                    <a:pt x="20" y="157"/>
                    <a:pt x="0" y="74"/>
                    <a:pt x="22" y="0"/>
                  </a:cubicBezTo>
                  <a:cubicBezTo>
                    <a:pt x="302" y="82"/>
                    <a:pt x="302" y="82"/>
                    <a:pt x="302" y="82"/>
                  </a:cubicBezTo>
                  <a:cubicBezTo>
                    <a:pt x="302" y="83"/>
                    <a:pt x="302" y="83"/>
                    <a:pt x="302" y="83"/>
                  </a:cubicBezTo>
                  <a:cubicBezTo>
                    <a:pt x="280" y="156"/>
                    <a:pt x="216" y="215"/>
                    <a:pt x="154" y="257"/>
                  </a:cubicBezTo>
                  <a:cubicBezTo>
                    <a:pt x="141" y="266"/>
                    <a:pt x="127" y="274"/>
                    <a:pt x="112" y="282"/>
                  </a:cubicBezTo>
                </a:path>
              </a:pathLst>
            </a:custGeom>
            <a:solidFill>
              <a:srgbClr val="F2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9" name="íṧḻiḋe">
              <a:extLst>
                <a:ext uri="{FF2B5EF4-FFF2-40B4-BE49-F238E27FC236}">
                  <a16:creationId xmlns:a16="http://schemas.microsoft.com/office/drawing/2014/main" id="{AD5E8E23-B38F-41E0-A51A-8C30793CD5FF}"/>
                </a:ext>
              </a:extLst>
            </p:cNvPr>
            <p:cNvSpPr/>
            <p:nvPr/>
          </p:nvSpPr>
          <p:spPr bwMode="auto">
            <a:xfrm>
              <a:off x="7317499" y="2421775"/>
              <a:ext cx="31391" cy="23202"/>
            </a:xfrm>
            <a:custGeom>
              <a:avLst/>
              <a:gdLst>
                <a:gd name="T0" fmla="*/ 11 w 11"/>
                <a:gd name="T1" fmla="*/ 0 h 8"/>
                <a:gd name="T2" fmla="*/ 0 w 11"/>
                <a:gd name="T3" fmla="*/ 8 h 8"/>
                <a:gd name="T4" fmla="*/ 5 w 11"/>
                <a:gd name="T5" fmla="*/ 5 h 8"/>
                <a:gd name="T6" fmla="*/ 11 w 11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8">
                  <a:moveTo>
                    <a:pt x="11" y="0"/>
                  </a:moveTo>
                  <a:cubicBezTo>
                    <a:pt x="7" y="3"/>
                    <a:pt x="4" y="6"/>
                    <a:pt x="0" y="8"/>
                  </a:cubicBezTo>
                  <a:cubicBezTo>
                    <a:pt x="2" y="7"/>
                    <a:pt x="3" y="6"/>
                    <a:pt x="5" y="5"/>
                  </a:cubicBezTo>
                  <a:cubicBezTo>
                    <a:pt x="7" y="3"/>
                    <a:pt x="9" y="2"/>
                    <a:pt x="11" y="0"/>
                  </a:cubicBezTo>
                </a:path>
              </a:pathLst>
            </a:custGeom>
            <a:solidFill>
              <a:srgbClr val="FACD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0" name="îṥļîḓê">
              <a:extLst>
                <a:ext uri="{FF2B5EF4-FFF2-40B4-BE49-F238E27FC236}">
                  <a16:creationId xmlns:a16="http://schemas.microsoft.com/office/drawing/2014/main" id="{610B6983-D4A5-427C-B0B4-BC52B8F38449}"/>
                </a:ext>
              </a:extLst>
            </p:cNvPr>
            <p:cNvSpPr/>
            <p:nvPr/>
          </p:nvSpPr>
          <p:spPr bwMode="auto">
            <a:xfrm>
              <a:off x="6894410" y="1765305"/>
              <a:ext cx="812059" cy="693320"/>
            </a:xfrm>
            <a:custGeom>
              <a:avLst/>
              <a:gdLst>
                <a:gd name="T0" fmla="*/ 37 w 286"/>
                <a:gd name="T1" fmla="*/ 0 h 245"/>
                <a:gd name="T2" fmla="*/ 131 w 286"/>
                <a:gd name="T3" fmla="*/ 245 h 245"/>
                <a:gd name="T4" fmla="*/ 149 w 286"/>
                <a:gd name="T5" fmla="*/ 240 h 245"/>
                <a:gd name="T6" fmla="*/ 160 w 286"/>
                <a:gd name="T7" fmla="*/ 232 h 245"/>
                <a:gd name="T8" fmla="*/ 286 w 286"/>
                <a:gd name="T9" fmla="*/ 74 h 245"/>
                <a:gd name="T10" fmla="*/ 286 w 286"/>
                <a:gd name="T11" fmla="*/ 73 h 245"/>
                <a:gd name="T12" fmla="*/ 37 w 286"/>
                <a:gd name="T1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6" h="245">
                  <a:moveTo>
                    <a:pt x="37" y="0"/>
                  </a:moveTo>
                  <a:cubicBezTo>
                    <a:pt x="0" y="102"/>
                    <a:pt x="72" y="245"/>
                    <a:pt x="131" y="245"/>
                  </a:cubicBezTo>
                  <a:cubicBezTo>
                    <a:pt x="137" y="245"/>
                    <a:pt x="143" y="243"/>
                    <a:pt x="149" y="240"/>
                  </a:cubicBezTo>
                  <a:cubicBezTo>
                    <a:pt x="153" y="238"/>
                    <a:pt x="156" y="235"/>
                    <a:pt x="160" y="232"/>
                  </a:cubicBezTo>
                  <a:cubicBezTo>
                    <a:pt x="210" y="193"/>
                    <a:pt x="267" y="136"/>
                    <a:pt x="286" y="74"/>
                  </a:cubicBezTo>
                  <a:cubicBezTo>
                    <a:pt x="286" y="73"/>
                    <a:pt x="286" y="73"/>
                    <a:pt x="286" y="73"/>
                  </a:cubicBezTo>
                  <a:cubicBezTo>
                    <a:pt x="37" y="0"/>
                    <a:pt x="37" y="0"/>
                    <a:pt x="37" y="0"/>
                  </a:cubicBezTo>
                </a:path>
              </a:pathLst>
            </a:custGeom>
            <a:solidFill>
              <a:srgbClr val="F596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1" name="í$lïḑê">
              <a:extLst>
                <a:ext uri="{FF2B5EF4-FFF2-40B4-BE49-F238E27FC236}">
                  <a16:creationId xmlns:a16="http://schemas.microsoft.com/office/drawing/2014/main" id="{AC3515BB-9EF8-4515-8AD6-A561DA742B55}"/>
                </a:ext>
              </a:extLst>
            </p:cNvPr>
            <p:cNvSpPr/>
            <p:nvPr/>
          </p:nvSpPr>
          <p:spPr bwMode="auto">
            <a:xfrm>
              <a:off x="7246529" y="1858112"/>
              <a:ext cx="459939" cy="465398"/>
            </a:xfrm>
            <a:custGeom>
              <a:avLst/>
              <a:gdLst>
                <a:gd name="T0" fmla="*/ 23 w 162"/>
                <a:gd name="T1" fmla="*/ 0 h 164"/>
                <a:gd name="T2" fmla="*/ 23 w 162"/>
                <a:gd name="T3" fmla="*/ 0 h 164"/>
                <a:gd name="T4" fmla="*/ 162 w 162"/>
                <a:gd name="T5" fmla="*/ 40 h 164"/>
                <a:gd name="T6" fmla="*/ 103 w 162"/>
                <a:gd name="T7" fmla="*/ 137 h 164"/>
                <a:gd name="T8" fmla="*/ 23 w 162"/>
                <a:gd name="T9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64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62" y="40"/>
                    <a:pt x="162" y="40"/>
                    <a:pt x="162" y="40"/>
                  </a:cubicBezTo>
                  <a:cubicBezTo>
                    <a:pt x="151" y="77"/>
                    <a:pt x="131" y="115"/>
                    <a:pt x="103" y="137"/>
                  </a:cubicBezTo>
                  <a:cubicBezTo>
                    <a:pt x="69" y="164"/>
                    <a:pt x="0" y="64"/>
                    <a:pt x="23" y="0"/>
                  </a:cubicBezTo>
                  <a:close/>
                </a:path>
              </a:pathLst>
            </a:custGeom>
            <a:solidFill>
              <a:srgbClr val="F7A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2" name="íšļíḍê">
              <a:extLst>
                <a:ext uri="{FF2B5EF4-FFF2-40B4-BE49-F238E27FC236}">
                  <a16:creationId xmlns:a16="http://schemas.microsoft.com/office/drawing/2014/main" id="{17876095-A9FA-46EF-9F8C-3A0B149E3D17}"/>
                </a:ext>
              </a:extLst>
            </p:cNvPr>
            <p:cNvSpPr/>
            <p:nvPr/>
          </p:nvSpPr>
          <p:spPr bwMode="auto">
            <a:xfrm>
              <a:off x="6888951" y="2505028"/>
              <a:ext cx="278420" cy="605973"/>
            </a:xfrm>
            <a:custGeom>
              <a:avLst/>
              <a:gdLst>
                <a:gd name="T0" fmla="*/ 81 w 204"/>
                <a:gd name="T1" fmla="*/ 444 h 444"/>
                <a:gd name="T2" fmla="*/ 0 w 204"/>
                <a:gd name="T3" fmla="*/ 419 h 444"/>
                <a:gd name="T4" fmla="*/ 125 w 204"/>
                <a:gd name="T5" fmla="*/ 0 h 444"/>
                <a:gd name="T6" fmla="*/ 204 w 204"/>
                <a:gd name="T7" fmla="*/ 24 h 444"/>
                <a:gd name="T8" fmla="*/ 81 w 204"/>
                <a:gd name="T9" fmla="*/ 444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" h="444">
                  <a:moveTo>
                    <a:pt x="81" y="444"/>
                  </a:moveTo>
                  <a:lnTo>
                    <a:pt x="0" y="419"/>
                  </a:lnTo>
                  <a:lnTo>
                    <a:pt x="125" y="0"/>
                  </a:lnTo>
                  <a:lnTo>
                    <a:pt x="204" y="24"/>
                  </a:lnTo>
                  <a:lnTo>
                    <a:pt x="81" y="444"/>
                  </a:lnTo>
                  <a:close/>
                </a:path>
              </a:pathLst>
            </a:custGeom>
            <a:solidFill>
              <a:srgbClr val="F2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3" name="îśľîdê">
              <a:extLst>
                <a:ext uri="{FF2B5EF4-FFF2-40B4-BE49-F238E27FC236}">
                  <a16:creationId xmlns:a16="http://schemas.microsoft.com/office/drawing/2014/main" id="{1E96ED97-0C2A-402D-85DF-55863F2F9D7E}"/>
                </a:ext>
              </a:extLst>
            </p:cNvPr>
            <p:cNvSpPr/>
            <p:nvPr/>
          </p:nvSpPr>
          <p:spPr bwMode="auto">
            <a:xfrm>
              <a:off x="6491793" y="2963602"/>
              <a:ext cx="814788" cy="432643"/>
            </a:xfrm>
            <a:custGeom>
              <a:avLst/>
              <a:gdLst>
                <a:gd name="T0" fmla="*/ 262 w 287"/>
                <a:gd name="T1" fmla="*/ 83 h 153"/>
                <a:gd name="T2" fmla="*/ 188 w 287"/>
                <a:gd name="T3" fmla="*/ 11 h 153"/>
                <a:gd name="T4" fmla="*/ 152 w 287"/>
                <a:gd name="T5" fmla="*/ 0 h 153"/>
                <a:gd name="T6" fmla="*/ 52 w 287"/>
                <a:gd name="T7" fmla="*/ 23 h 153"/>
                <a:gd name="T8" fmla="*/ 0 w 287"/>
                <a:gd name="T9" fmla="*/ 71 h 153"/>
                <a:gd name="T10" fmla="*/ 280 w 287"/>
                <a:gd name="T11" fmla="*/ 153 h 153"/>
                <a:gd name="T12" fmla="*/ 262 w 287"/>
                <a:gd name="T13" fmla="*/ 8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7" h="153">
                  <a:moveTo>
                    <a:pt x="262" y="83"/>
                  </a:moveTo>
                  <a:cubicBezTo>
                    <a:pt x="188" y="11"/>
                    <a:pt x="188" y="11"/>
                    <a:pt x="188" y="11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27" y="28"/>
                    <a:pt x="7" y="47"/>
                    <a:pt x="0" y="71"/>
                  </a:cubicBezTo>
                  <a:cubicBezTo>
                    <a:pt x="280" y="153"/>
                    <a:pt x="280" y="153"/>
                    <a:pt x="280" y="153"/>
                  </a:cubicBezTo>
                  <a:cubicBezTo>
                    <a:pt x="287" y="128"/>
                    <a:pt x="280" y="101"/>
                    <a:pt x="262" y="83"/>
                  </a:cubicBezTo>
                </a:path>
              </a:pathLst>
            </a:custGeom>
            <a:solidFill>
              <a:srgbClr val="F28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4" name="îśľíḓè">
              <a:extLst>
                <a:ext uri="{FF2B5EF4-FFF2-40B4-BE49-F238E27FC236}">
                  <a16:creationId xmlns:a16="http://schemas.microsoft.com/office/drawing/2014/main" id="{B06B7CBE-6336-4777-AB11-E3C0F7A4E8AA}"/>
                </a:ext>
              </a:extLst>
            </p:cNvPr>
            <p:cNvSpPr/>
            <p:nvPr/>
          </p:nvSpPr>
          <p:spPr bwMode="auto">
            <a:xfrm>
              <a:off x="6684230" y="1388619"/>
              <a:ext cx="1356615" cy="563664"/>
            </a:xfrm>
            <a:custGeom>
              <a:avLst/>
              <a:gdLst>
                <a:gd name="T0" fmla="*/ 450 w 478"/>
                <a:gd name="T1" fmla="*/ 197 h 199"/>
                <a:gd name="T2" fmla="*/ 9 w 478"/>
                <a:gd name="T3" fmla="*/ 67 h 199"/>
                <a:gd name="T4" fmla="*/ 2 w 478"/>
                <a:gd name="T5" fmla="*/ 54 h 199"/>
                <a:gd name="T6" fmla="*/ 15 w 478"/>
                <a:gd name="T7" fmla="*/ 9 h 199"/>
                <a:gd name="T8" fmla="*/ 28 w 478"/>
                <a:gd name="T9" fmla="*/ 2 h 199"/>
                <a:gd name="T10" fmla="*/ 470 w 478"/>
                <a:gd name="T11" fmla="*/ 132 h 199"/>
                <a:gd name="T12" fmla="*/ 477 w 478"/>
                <a:gd name="T13" fmla="*/ 145 h 199"/>
                <a:gd name="T14" fmla="*/ 463 w 478"/>
                <a:gd name="T15" fmla="*/ 190 h 199"/>
                <a:gd name="T16" fmla="*/ 450 w 478"/>
                <a:gd name="T17" fmla="*/ 197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199">
                  <a:moveTo>
                    <a:pt x="450" y="197"/>
                  </a:moveTo>
                  <a:cubicBezTo>
                    <a:pt x="9" y="67"/>
                    <a:pt x="9" y="67"/>
                    <a:pt x="9" y="67"/>
                  </a:cubicBezTo>
                  <a:cubicBezTo>
                    <a:pt x="3" y="65"/>
                    <a:pt x="0" y="60"/>
                    <a:pt x="2" y="54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7" y="4"/>
                    <a:pt x="23" y="0"/>
                    <a:pt x="28" y="2"/>
                  </a:cubicBezTo>
                  <a:cubicBezTo>
                    <a:pt x="470" y="132"/>
                    <a:pt x="470" y="132"/>
                    <a:pt x="470" y="132"/>
                  </a:cubicBezTo>
                  <a:cubicBezTo>
                    <a:pt x="475" y="133"/>
                    <a:pt x="478" y="139"/>
                    <a:pt x="477" y="145"/>
                  </a:cubicBezTo>
                  <a:cubicBezTo>
                    <a:pt x="463" y="190"/>
                    <a:pt x="463" y="190"/>
                    <a:pt x="463" y="190"/>
                  </a:cubicBezTo>
                  <a:cubicBezTo>
                    <a:pt x="462" y="195"/>
                    <a:pt x="456" y="199"/>
                    <a:pt x="450" y="197"/>
                  </a:cubicBezTo>
                </a:path>
              </a:pathLst>
            </a:custGeom>
            <a:solidFill>
              <a:srgbClr val="4C65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5" name="işḻiďe">
              <a:extLst>
                <a:ext uri="{FF2B5EF4-FFF2-40B4-BE49-F238E27FC236}">
                  <a16:creationId xmlns:a16="http://schemas.microsoft.com/office/drawing/2014/main" id="{628EC8A4-453E-407E-A965-998004EBC3F6}"/>
                </a:ext>
              </a:extLst>
            </p:cNvPr>
            <p:cNvSpPr/>
            <p:nvPr/>
          </p:nvSpPr>
          <p:spPr bwMode="auto">
            <a:xfrm>
              <a:off x="7998536" y="1889502"/>
              <a:ext cx="10918" cy="36850"/>
            </a:xfrm>
            <a:custGeom>
              <a:avLst/>
              <a:gdLst>
                <a:gd name="T0" fmla="*/ 4 w 4"/>
                <a:gd name="T1" fmla="*/ 0 h 13"/>
                <a:gd name="T2" fmla="*/ 0 w 4"/>
                <a:gd name="T3" fmla="*/ 13 h 13"/>
                <a:gd name="T4" fmla="*/ 4 w 4"/>
                <a:gd name="T5" fmla="*/ 0 h 13"/>
                <a:gd name="T6" fmla="*/ 4 w 4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3">
                  <a:moveTo>
                    <a:pt x="4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B0B3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6" name="íṧ1íḋé">
              <a:extLst>
                <a:ext uri="{FF2B5EF4-FFF2-40B4-BE49-F238E27FC236}">
                  <a16:creationId xmlns:a16="http://schemas.microsoft.com/office/drawing/2014/main" id="{C192C2FA-FAFB-4F79-8348-0179D8EECB88}"/>
                </a:ext>
              </a:extLst>
            </p:cNvPr>
            <p:cNvSpPr/>
            <p:nvPr/>
          </p:nvSpPr>
          <p:spPr bwMode="auto">
            <a:xfrm>
              <a:off x="6686960" y="1484155"/>
              <a:ext cx="1327954" cy="462669"/>
            </a:xfrm>
            <a:custGeom>
              <a:avLst/>
              <a:gdLst>
                <a:gd name="T0" fmla="*/ 15 w 468"/>
                <a:gd name="T1" fmla="*/ 0 h 163"/>
                <a:gd name="T2" fmla="*/ 5 w 468"/>
                <a:gd name="T3" fmla="*/ 8 h 163"/>
                <a:gd name="T4" fmla="*/ 1 w 468"/>
                <a:gd name="T5" fmla="*/ 20 h 163"/>
                <a:gd name="T6" fmla="*/ 0 w 468"/>
                <a:gd name="T7" fmla="*/ 23 h 163"/>
                <a:gd name="T8" fmla="*/ 8 w 468"/>
                <a:gd name="T9" fmla="*/ 33 h 163"/>
                <a:gd name="T10" fmla="*/ 449 w 468"/>
                <a:gd name="T11" fmla="*/ 163 h 163"/>
                <a:gd name="T12" fmla="*/ 452 w 468"/>
                <a:gd name="T13" fmla="*/ 163 h 163"/>
                <a:gd name="T14" fmla="*/ 462 w 468"/>
                <a:gd name="T15" fmla="*/ 156 h 163"/>
                <a:gd name="T16" fmla="*/ 462 w 468"/>
                <a:gd name="T17" fmla="*/ 156 h 163"/>
                <a:gd name="T18" fmla="*/ 466 w 468"/>
                <a:gd name="T19" fmla="*/ 143 h 163"/>
                <a:gd name="T20" fmla="*/ 459 w 468"/>
                <a:gd name="T21" fmla="*/ 130 h 163"/>
                <a:gd name="T22" fmla="*/ 17 w 468"/>
                <a:gd name="T23" fmla="*/ 1 h 163"/>
                <a:gd name="T24" fmla="*/ 15 w 468"/>
                <a:gd name="T25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8" h="163">
                  <a:moveTo>
                    <a:pt x="15" y="0"/>
                  </a:moveTo>
                  <a:cubicBezTo>
                    <a:pt x="10" y="0"/>
                    <a:pt x="6" y="3"/>
                    <a:pt x="5" y="8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1"/>
                    <a:pt x="0" y="22"/>
                    <a:pt x="0" y="23"/>
                  </a:cubicBezTo>
                  <a:cubicBezTo>
                    <a:pt x="0" y="28"/>
                    <a:pt x="3" y="32"/>
                    <a:pt x="8" y="33"/>
                  </a:cubicBezTo>
                  <a:cubicBezTo>
                    <a:pt x="449" y="163"/>
                    <a:pt x="449" y="163"/>
                    <a:pt x="449" y="163"/>
                  </a:cubicBezTo>
                  <a:cubicBezTo>
                    <a:pt x="450" y="163"/>
                    <a:pt x="451" y="163"/>
                    <a:pt x="452" y="163"/>
                  </a:cubicBezTo>
                  <a:cubicBezTo>
                    <a:pt x="457" y="163"/>
                    <a:pt x="461" y="160"/>
                    <a:pt x="462" y="156"/>
                  </a:cubicBezTo>
                  <a:cubicBezTo>
                    <a:pt x="462" y="156"/>
                    <a:pt x="462" y="156"/>
                    <a:pt x="462" y="156"/>
                  </a:cubicBezTo>
                  <a:cubicBezTo>
                    <a:pt x="466" y="143"/>
                    <a:pt x="466" y="143"/>
                    <a:pt x="466" y="143"/>
                  </a:cubicBezTo>
                  <a:cubicBezTo>
                    <a:pt x="468" y="138"/>
                    <a:pt x="464" y="132"/>
                    <a:pt x="459" y="13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0"/>
                    <a:pt x="16" y="0"/>
                    <a:pt x="15" y="0"/>
                  </a:cubicBezTo>
                </a:path>
              </a:pathLst>
            </a:custGeom>
            <a:solidFill>
              <a:srgbClr val="465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7" name="ïšḻîḍé">
              <a:extLst>
                <a:ext uri="{FF2B5EF4-FFF2-40B4-BE49-F238E27FC236}">
                  <a16:creationId xmlns:a16="http://schemas.microsoft.com/office/drawing/2014/main" id="{608D363F-524C-486E-BA21-100C5C643EDD}"/>
                </a:ext>
              </a:extLst>
            </p:cNvPr>
            <p:cNvSpPr/>
            <p:nvPr/>
          </p:nvSpPr>
          <p:spPr bwMode="auto">
            <a:xfrm>
              <a:off x="6181982" y="3093258"/>
              <a:ext cx="1356615" cy="560935"/>
            </a:xfrm>
            <a:custGeom>
              <a:avLst/>
              <a:gdLst>
                <a:gd name="T0" fmla="*/ 28 w 478"/>
                <a:gd name="T1" fmla="*/ 1 h 198"/>
                <a:gd name="T2" fmla="*/ 470 w 478"/>
                <a:gd name="T3" fmla="*/ 131 h 198"/>
                <a:gd name="T4" fmla="*/ 477 w 478"/>
                <a:gd name="T5" fmla="*/ 144 h 198"/>
                <a:gd name="T6" fmla="*/ 463 w 478"/>
                <a:gd name="T7" fmla="*/ 189 h 198"/>
                <a:gd name="T8" fmla="*/ 451 w 478"/>
                <a:gd name="T9" fmla="*/ 196 h 198"/>
                <a:gd name="T10" fmla="*/ 9 w 478"/>
                <a:gd name="T11" fmla="*/ 66 h 198"/>
                <a:gd name="T12" fmla="*/ 2 w 478"/>
                <a:gd name="T13" fmla="*/ 54 h 198"/>
                <a:gd name="T14" fmla="*/ 15 w 478"/>
                <a:gd name="T15" fmla="*/ 8 h 198"/>
                <a:gd name="T16" fmla="*/ 28 w 478"/>
                <a:gd name="T17" fmla="*/ 1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8" h="198">
                  <a:moveTo>
                    <a:pt x="28" y="1"/>
                  </a:moveTo>
                  <a:cubicBezTo>
                    <a:pt x="470" y="131"/>
                    <a:pt x="470" y="131"/>
                    <a:pt x="470" y="131"/>
                  </a:cubicBezTo>
                  <a:cubicBezTo>
                    <a:pt x="475" y="133"/>
                    <a:pt x="478" y="139"/>
                    <a:pt x="477" y="144"/>
                  </a:cubicBezTo>
                  <a:cubicBezTo>
                    <a:pt x="463" y="189"/>
                    <a:pt x="463" y="189"/>
                    <a:pt x="463" y="189"/>
                  </a:cubicBezTo>
                  <a:cubicBezTo>
                    <a:pt x="462" y="195"/>
                    <a:pt x="456" y="198"/>
                    <a:pt x="451" y="196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5"/>
                    <a:pt x="0" y="59"/>
                    <a:pt x="2" y="54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7" y="3"/>
                    <a:pt x="23" y="0"/>
                    <a:pt x="28" y="1"/>
                  </a:cubicBezTo>
                </a:path>
              </a:pathLst>
            </a:custGeom>
            <a:solidFill>
              <a:srgbClr val="4C65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8" name="íşliḓe">
              <a:extLst>
                <a:ext uri="{FF2B5EF4-FFF2-40B4-BE49-F238E27FC236}">
                  <a16:creationId xmlns:a16="http://schemas.microsoft.com/office/drawing/2014/main" id="{A09742E2-EB44-48FC-A245-7B2569FB8BE3}"/>
                </a:ext>
              </a:extLst>
            </p:cNvPr>
            <p:cNvSpPr/>
            <p:nvPr/>
          </p:nvSpPr>
          <p:spPr bwMode="auto">
            <a:xfrm>
              <a:off x="6216103" y="3095988"/>
              <a:ext cx="275690" cy="68240"/>
            </a:xfrm>
            <a:custGeom>
              <a:avLst/>
              <a:gdLst>
                <a:gd name="T0" fmla="*/ 13 w 97"/>
                <a:gd name="T1" fmla="*/ 0 h 24"/>
                <a:gd name="T2" fmla="*/ 3 w 97"/>
                <a:gd name="T3" fmla="*/ 7 h 24"/>
                <a:gd name="T4" fmla="*/ 0 w 97"/>
                <a:gd name="T5" fmla="*/ 20 h 24"/>
                <a:gd name="T6" fmla="*/ 0 w 97"/>
                <a:gd name="T7" fmla="*/ 20 h 24"/>
                <a:gd name="T8" fmla="*/ 3 w 97"/>
                <a:gd name="T9" fmla="*/ 7 h 24"/>
                <a:gd name="T10" fmla="*/ 13 w 97"/>
                <a:gd name="T11" fmla="*/ 0 h 24"/>
                <a:gd name="T12" fmla="*/ 16 w 97"/>
                <a:gd name="T13" fmla="*/ 0 h 24"/>
                <a:gd name="T14" fmla="*/ 97 w 97"/>
                <a:gd name="T15" fmla="*/ 24 h 24"/>
                <a:gd name="T16" fmla="*/ 97 w 97"/>
                <a:gd name="T17" fmla="*/ 24 h 24"/>
                <a:gd name="T18" fmla="*/ 16 w 97"/>
                <a:gd name="T19" fmla="*/ 0 h 24"/>
                <a:gd name="T20" fmla="*/ 13 w 97"/>
                <a:gd name="T2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" h="24">
                  <a:moveTo>
                    <a:pt x="13" y="0"/>
                  </a:moveTo>
                  <a:cubicBezTo>
                    <a:pt x="9" y="0"/>
                    <a:pt x="5" y="3"/>
                    <a:pt x="3" y="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5" y="3"/>
                    <a:pt x="9" y="0"/>
                    <a:pt x="13" y="0"/>
                  </a:cubicBezTo>
                  <a:cubicBezTo>
                    <a:pt x="14" y="0"/>
                    <a:pt x="15" y="0"/>
                    <a:pt x="16" y="0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4" y="0"/>
                    <a:pt x="13" y="0"/>
                  </a:cubicBezTo>
                </a:path>
              </a:pathLst>
            </a:custGeom>
            <a:solidFill>
              <a:srgbClr val="B0B3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9" name="îsľîďè">
              <a:extLst>
                <a:ext uri="{FF2B5EF4-FFF2-40B4-BE49-F238E27FC236}">
                  <a16:creationId xmlns:a16="http://schemas.microsoft.com/office/drawing/2014/main" id="{E56C89B1-8B2F-4DF6-B443-697700783D82}"/>
                </a:ext>
              </a:extLst>
            </p:cNvPr>
            <p:cNvSpPr/>
            <p:nvPr/>
          </p:nvSpPr>
          <p:spPr bwMode="auto">
            <a:xfrm>
              <a:off x="6491793" y="3164228"/>
              <a:ext cx="794316" cy="232017"/>
            </a:xfrm>
            <a:custGeom>
              <a:avLst/>
              <a:gdLst>
                <a:gd name="T0" fmla="*/ 0 w 582"/>
                <a:gd name="T1" fmla="*/ 0 h 170"/>
                <a:gd name="T2" fmla="*/ 0 w 582"/>
                <a:gd name="T3" fmla="*/ 0 h 170"/>
                <a:gd name="T4" fmla="*/ 582 w 582"/>
                <a:gd name="T5" fmla="*/ 170 h 170"/>
                <a:gd name="T6" fmla="*/ 582 w 582"/>
                <a:gd name="T7" fmla="*/ 170 h 170"/>
                <a:gd name="T8" fmla="*/ 0 w 582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2" h="170">
                  <a:moveTo>
                    <a:pt x="0" y="0"/>
                  </a:moveTo>
                  <a:lnTo>
                    <a:pt x="0" y="0"/>
                  </a:lnTo>
                  <a:lnTo>
                    <a:pt x="582" y="170"/>
                  </a:lnTo>
                  <a:lnTo>
                    <a:pt x="582" y="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86A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0" name="îşľïḓé">
              <a:extLst>
                <a:ext uri="{FF2B5EF4-FFF2-40B4-BE49-F238E27FC236}">
                  <a16:creationId xmlns:a16="http://schemas.microsoft.com/office/drawing/2014/main" id="{8E7A34DB-1775-4B6F-8DFA-8522205DBA8F}"/>
                </a:ext>
              </a:extLst>
            </p:cNvPr>
            <p:cNvSpPr/>
            <p:nvPr/>
          </p:nvSpPr>
          <p:spPr bwMode="auto">
            <a:xfrm>
              <a:off x="6491793" y="3164228"/>
              <a:ext cx="794316" cy="232017"/>
            </a:xfrm>
            <a:custGeom>
              <a:avLst/>
              <a:gdLst>
                <a:gd name="T0" fmla="*/ 0 w 582"/>
                <a:gd name="T1" fmla="*/ 0 h 170"/>
                <a:gd name="T2" fmla="*/ 0 w 582"/>
                <a:gd name="T3" fmla="*/ 0 h 170"/>
                <a:gd name="T4" fmla="*/ 582 w 582"/>
                <a:gd name="T5" fmla="*/ 170 h 170"/>
                <a:gd name="T6" fmla="*/ 582 w 582"/>
                <a:gd name="T7" fmla="*/ 170 h 170"/>
                <a:gd name="T8" fmla="*/ 0 w 582"/>
                <a:gd name="T9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2" h="170">
                  <a:moveTo>
                    <a:pt x="0" y="0"/>
                  </a:moveTo>
                  <a:lnTo>
                    <a:pt x="0" y="0"/>
                  </a:lnTo>
                  <a:lnTo>
                    <a:pt x="582" y="170"/>
                  </a:lnTo>
                  <a:lnTo>
                    <a:pt x="582" y="17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1" name="iṡ1ídé">
              <a:extLst>
                <a:ext uri="{FF2B5EF4-FFF2-40B4-BE49-F238E27FC236}">
                  <a16:creationId xmlns:a16="http://schemas.microsoft.com/office/drawing/2014/main" id="{1D433F01-61A2-4538-932D-58C1FF3AE7A8}"/>
                </a:ext>
              </a:extLst>
            </p:cNvPr>
            <p:cNvSpPr/>
            <p:nvPr/>
          </p:nvSpPr>
          <p:spPr bwMode="auto">
            <a:xfrm>
              <a:off x="7524949" y="3501335"/>
              <a:ext cx="10918" cy="36850"/>
            </a:xfrm>
            <a:custGeom>
              <a:avLst/>
              <a:gdLst>
                <a:gd name="T0" fmla="*/ 4 w 4"/>
                <a:gd name="T1" fmla="*/ 0 h 13"/>
                <a:gd name="T2" fmla="*/ 0 w 4"/>
                <a:gd name="T3" fmla="*/ 13 h 13"/>
                <a:gd name="T4" fmla="*/ 0 w 4"/>
                <a:gd name="T5" fmla="*/ 13 h 13"/>
                <a:gd name="T6" fmla="*/ 4 w 4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3">
                  <a:moveTo>
                    <a:pt x="4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AB81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2" name="ïs1ïḑè">
              <a:extLst>
                <a:ext uri="{FF2B5EF4-FFF2-40B4-BE49-F238E27FC236}">
                  <a16:creationId xmlns:a16="http://schemas.microsoft.com/office/drawing/2014/main" id="{D17A16E8-3BDA-4F3A-B5F5-810382C00568}"/>
                </a:ext>
              </a:extLst>
            </p:cNvPr>
            <p:cNvSpPr/>
            <p:nvPr/>
          </p:nvSpPr>
          <p:spPr bwMode="auto">
            <a:xfrm>
              <a:off x="6210644" y="3095988"/>
              <a:ext cx="1325225" cy="462669"/>
            </a:xfrm>
            <a:custGeom>
              <a:avLst/>
              <a:gdLst>
                <a:gd name="T0" fmla="*/ 15 w 467"/>
                <a:gd name="T1" fmla="*/ 0 h 163"/>
                <a:gd name="T2" fmla="*/ 5 w 467"/>
                <a:gd name="T3" fmla="*/ 7 h 163"/>
                <a:gd name="T4" fmla="*/ 2 w 467"/>
                <a:gd name="T5" fmla="*/ 20 h 163"/>
                <a:gd name="T6" fmla="*/ 9 w 467"/>
                <a:gd name="T7" fmla="*/ 33 h 163"/>
                <a:gd name="T8" fmla="*/ 450 w 467"/>
                <a:gd name="T9" fmla="*/ 163 h 163"/>
                <a:gd name="T10" fmla="*/ 453 w 467"/>
                <a:gd name="T11" fmla="*/ 163 h 163"/>
                <a:gd name="T12" fmla="*/ 463 w 467"/>
                <a:gd name="T13" fmla="*/ 156 h 163"/>
                <a:gd name="T14" fmla="*/ 467 w 467"/>
                <a:gd name="T15" fmla="*/ 143 h 163"/>
                <a:gd name="T16" fmla="*/ 467 w 467"/>
                <a:gd name="T17" fmla="*/ 140 h 163"/>
                <a:gd name="T18" fmla="*/ 466 w 467"/>
                <a:gd name="T19" fmla="*/ 136 h 163"/>
                <a:gd name="T20" fmla="*/ 460 w 467"/>
                <a:gd name="T21" fmla="*/ 130 h 163"/>
                <a:gd name="T22" fmla="*/ 403 w 467"/>
                <a:gd name="T23" fmla="*/ 113 h 163"/>
                <a:gd name="T24" fmla="*/ 395 w 467"/>
                <a:gd name="T25" fmla="*/ 111 h 163"/>
                <a:gd name="T26" fmla="*/ 379 w 467"/>
                <a:gd name="T27" fmla="*/ 106 h 163"/>
                <a:gd name="T28" fmla="*/ 99 w 467"/>
                <a:gd name="T29" fmla="*/ 24 h 163"/>
                <a:gd name="T30" fmla="*/ 18 w 467"/>
                <a:gd name="T31" fmla="*/ 0 h 163"/>
                <a:gd name="T32" fmla="*/ 15 w 467"/>
                <a:gd name="T33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7" h="163">
                  <a:moveTo>
                    <a:pt x="15" y="0"/>
                  </a:moveTo>
                  <a:cubicBezTo>
                    <a:pt x="11" y="0"/>
                    <a:pt x="7" y="3"/>
                    <a:pt x="5" y="7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0" y="26"/>
                    <a:pt x="3" y="31"/>
                    <a:pt x="9" y="33"/>
                  </a:cubicBezTo>
                  <a:cubicBezTo>
                    <a:pt x="450" y="163"/>
                    <a:pt x="450" y="163"/>
                    <a:pt x="450" y="163"/>
                  </a:cubicBezTo>
                  <a:cubicBezTo>
                    <a:pt x="451" y="163"/>
                    <a:pt x="452" y="163"/>
                    <a:pt x="453" y="163"/>
                  </a:cubicBezTo>
                  <a:cubicBezTo>
                    <a:pt x="458" y="163"/>
                    <a:pt x="462" y="160"/>
                    <a:pt x="463" y="156"/>
                  </a:cubicBezTo>
                  <a:cubicBezTo>
                    <a:pt x="467" y="143"/>
                    <a:pt x="467" y="143"/>
                    <a:pt x="467" y="143"/>
                  </a:cubicBezTo>
                  <a:cubicBezTo>
                    <a:pt x="467" y="142"/>
                    <a:pt x="467" y="141"/>
                    <a:pt x="467" y="140"/>
                  </a:cubicBezTo>
                  <a:cubicBezTo>
                    <a:pt x="467" y="139"/>
                    <a:pt x="467" y="137"/>
                    <a:pt x="466" y="136"/>
                  </a:cubicBezTo>
                  <a:cubicBezTo>
                    <a:pt x="465" y="133"/>
                    <a:pt x="463" y="131"/>
                    <a:pt x="460" y="130"/>
                  </a:cubicBezTo>
                  <a:cubicBezTo>
                    <a:pt x="403" y="113"/>
                    <a:pt x="403" y="113"/>
                    <a:pt x="403" y="113"/>
                  </a:cubicBezTo>
                  <a:cubicBezTo>
                    <a:pt x="395" y="111"/>
                    <a:pt x="395" y="111"/>
                    <a:pt x="395" y="111"/>
                  </a:cubicBezTo>
                  <a:cubicBezTo>
                    <a:pt x="379" y="106"/>
                    <a:pt x="379" y="106"/>
                    <a:pt x="379" y="106"/>
                  </a:cubicBezTo>
                  <a:cubicBezTo>
                    <a:pt x="99" y="24"/>
                    <a:pt x="99" y="24"/>
                    <a:pt x="99" y="24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6" y="0"/>
                    <a:pt x="15" y="0"/>
                  </a:cubicBezTo>
                </a:path>
              </a:pathLst>
            </a:custGeom>
            <a:solidFill>
              <a:srgbClr val="4659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3" name="isḻîdê">
              <a:extLst>
                <a:ext uri="{FF2B5EF4-FFF2-40B4-BE49-F238E27FC236}">
                  <a16:creationId xmlns:a16="http://schemas.microsoft.com/office/drawing/2014/main" id="{8A157C92-C4F4-4753-A7A7-D955EB72A48C}"/>
                </a:ext>
              </a:extLst>
            </p:cNvPr>
            <p:cNvSpPr/>
            <p:nvPr/>
          </p:nvSpPr>
          <p:spPr bwMode="auto">
            <a:xfrm>
              <a:off x="5258011" y="4325676"/>
              <a:ext cx="850273" cy="597784"/>
            </a:xfrm>
            <a:custGeom>
              <a:avLst/>
              <a:gdLst>
                <a:gd name="T0" fmla="*/ 449 w 623"/>
                <a:gd name="T1" fmla="*/ 0 h 438"/>
                <a:gd name="T2" fmla="*/ 445 w 623"/>
                <a:gd name="T3" fmla="*/ 2 h 438"/>
                <a:gd name="T4" fmla="*/ 29 w 623"/>
                <a:gd name="T5" fmla="*/ 104 h 438"/>
                <a:gd name="T6" fmla="*/ 23 w 623"/>
                <a:gd name="T7" fmla="*/ 106 h 438"/>
                <a:gd name="T8" fmla="*/ 0 w 623"/>
                <a:gd name="T9" fmla="*/ 438 h 438"/>
                <a:gd name="T10" fmla="*/ 16 w 623"/>
                <a:gd name="T11" fmla="*/ 434 h 438"/>
                <a:gd name="T12" fmla="*/ 607 w 623"/>
                <a:gd name="T13" fmla="*/ 289 h 438"/>
                <a:gd name="T14" fmla="*/ 623 w 623"/>
                <a:gd name="T15" fmla="*/ 284 h 438"/>
                <a:gd name="T16" fmla="*/ 449 w 623"/>
                <a:gd name="T17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3" h="438">
                  <a:moveTo>
                    <a:pt x="449" y="0"/>
                  </a:moveTo>
                  <a:lnTo>
                    <a:pt x="445" y="2"/>
                  </a:lnTo>
                  <a:lnTo>
                    <a:pt x="29" y="104"/>
                  </a:lnTo>
                  <a:lnTo>
                    <a:pt x="23" y="106"/>
                  </a:lnTo>
                  <a:lnTo>
                    <a:pt x="0" y="438"/>
                  </a:lnTo>
                  <a:lnTo>
                    <a:pt x="16" y="434"/>
                  </a:lnTo>
                  <a:lnTo>
                    <a:pt x="607" y="289"/>
                  </a:lnTo>
                  <a:lnTo>
                    <a:pt x="623" y="284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3E4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4" name="ïšlïḍê">
              <a:extLst>
                <a:ext uri="{FF2B5EF4-FFF2-40B4-BE49-F238E27FC236}">
                  <a16:creationId xmlns:a16="http://schemas.microsoft.com/office/drawing/2014/main" id="{4D098487-7519-463F-ACAA-4CB0CF323BDF}"/>
                </a:ext>
              </a:extLst>
            </p:cNvPr>
            <p:cNvSpPr/>
            <p:nvPr/>
          </p:nvSpPr>
          <p:spPr bwMode="auto">
            <a:xfrm>
              <a:off x="5258011" y="4325676"/>
              <a:ext cx="850273" cy="597784"/>
            </a:xfrm>
            <a:custGeom>
              <a:avLst/>
              <a:gdLst>
                <a:gd name="T0" fmla="*/ 449 w 623"/>
                <a:gd name="T1" fmla="*/ 0 h 438"/>
                <a:gd name="T2" fmla="*/ 445 w 623"/>
                <a:gd name="T3" fmla="*/ 2 h 438"/>
                <a:gd name="T4" fmla="*/ 29 w 623"/>
                <a:gd name="T5" fmla="*/ 104 h 438"/>
                <a:gd name="T6" fmla="*/ 23 w 623"/>
                <a:gd name="T7" fmla="*/ 106 h 438"/>
                <a:gd name="T8" fmla="*/ 0 w 623"/>
                <a:gd name="T9" fmla="*/ 438 h 438"/>
                <a:gd name="T10" fmla="*/ 16 w 623"/>
                <a:gd name="T11" fmla="*/ 434 h 438"/>
                <a:gd name="T12" fmla="*/ 607 w 623"/>
                <a:gd name="T13" fmla="*/ 289 h 438"/>
                <a:gd name="T14" fmla="*/ 623 w 623"/>
                <a:gd name="T15" fmla="*/ 284 h 438"/>
                <a:gd name="T16" fmla="*/ 449 w 623"/>
                <a:gd name="T17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3" h="438">
                  <a:moveTo>
                    <a:pt x="449" y="0"/>
                  </a:moveTo>
                  <a:lnTo>
                    <a:pt x="445" y="2"/>
                  </a:lnTo>
                  <a:lnTo>
                    <a:pt x="29" y="104"/>
                  </a:lnTo>
                  <a:lnTo>
                    <a:pt x="23" y="106"/>
                  </a:lnTo>
                  <a:lnTo>
                    <a:pt x="0" y="438"/>
                  </a:lnTo>
                  <a:lnTo>
                    <a:pt x="16" y="434"/>
                  </a:lnTo>
                  <a:lnTo>
                    <a:pt x="607" y="289"/>
                  </a:lnTo>
                  <a:lnTo>
                    <a:pt x="623" y="284"/>
                  </a:lnTo>
                  <a:lnTo>
                    <a:pt x="4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5" name="îṣḻîďè">
              <a:extLst>
                <a:ext uri="{FF2B5EF4-FFF2-40B4-BE49-F238E27FC236}">
                  <a16:creationId xmlns:a16="http://schemas.microsoft.com/office/drawing/2014/main" id="{0C42420D-018C-4BE8-B143-8206B3A75C7F}"/>
                </a:ext>
              </a:extLst>
            </p:cNvPr>
            <p:cNvSpPr/>
            <p:nvPr/>
          </p:nvSpPr>
          <p:spPr bwMode="auto">
            <a:xfrm>
              <a:off x="5896739" y="4365255"/>
              <a:ext cx="84618" cy="136480"/>
            </a:xfrm>
            <a:custGeom>
              <a:avLst/>
              <a:gdLst>
                <a:gd name="T0" fmla="*/ 0 w 62"/>
                <a:gd name="T1" fmla="*/ 0 h 100"/>
                <a:gd name="T2" fmla="*/ 0 w 62"/>
                <a:gd name="T3" fmla="*/ 0 h 100"/>
                <a:gd name="T4" fmla="*/ 60 w 62"/>
                <a:gd name="T5" fmla="*/ 100 h 100"/>
                <a:gd name="T6" fmla="*/ 60 w 62"/>
                <a:gd name="T7" fmla="*/ 100 h 100"/>
                <a:gd name="T8" fmla="*/ 62 w 62"/>
                <a:gd name="T9" fmla="*/ 100 h 100"/>
                <a:gd name="T10" fmla="*/ 0 w 62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100">
                  <a:moveTo>
                    <a:pt x="0" y="0"/>
                  </a:moveTo>
                  <a:lnTo>
                    <a:pt x="0" y="0"/>
                  </a:lnTo>
                  <a:lnTo>
                    <a:pt x="60" y="100"/>
                  </a:lnTo>
                  <a:lnTo>
                    <a:pt x="60" y="100"/>
                  </a:lnTo>
                  <a:lnTo>
                    <a:pt x="62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6" name="iS1iḑe">
              <a:extLst>
                <a:ext uri="{FF2B5EF4-FFF2-40B4-BE49-F238E27FC236}">
                  <a16:creationId xmlns:a16="http://schemas.microsoft.com/office/drawing/2014/main" id="{8BC8C4A1-36D4-47CD-938B-4258190B917D}"/>
                </a:ext>
              </a:extLst>
            </p:cNvPr>
            <p:cNvSpPr/>
            <p:nvPr/>
          </p:nvSpPr>
          <p:spPr bwMode="auto">
            <a:xfrm>
              <a:off x="5896739" y="4365255"/>
              <a:ext cx="84618" cy="136480"/>
            </a:xfrm>
            <a:custGeom>
              <a:avLst/>
              <a:gdLst>
                <a:gd name="T0" fmla="*/ 0 w 62"/>
                <a:gd name="T1" fmla="*/ 0 h 100"/>
                <a:gd name="T2" fmla="*/ 0 w 62"/>
                <a:gd name="T3" fmla="*/ 0 h 100"/>
                <a:gd name="T4" fmla="*/ 60 w 62"/>
                <a:gd name="T5" fmla="*/ 100 h 100"/>
                <a:gd name="T6" fmla="*/ 60 w 62"/>
                <a:gd name="T7" fmla="*/ 100 h 100"/>
                <a:gd name="T8" fmla="*/ 62 w 62"/>
                <a:gd name="T9" fmla="*/ 100 h 100"/>
                <a:gd name="T10" fmla="*/ 0 w 62"/>
                <a:gd name="T1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100">
                  <a:moveTo>
                    <a:pt x="0" y="0"/>
                  </a:moveTo>
                  <a:lnTo>
                    <a:pt x="0" y="0"/>
                  </a:lnTo>
                  <a:lnTo>
                    <a:pt x="60" y="100"/>
                  </a:lnTo>
                  <a:lnTo>
                    <a:pt x="60" y="100"/>
                  </a:lnTo>
                  <a:lnTo>
                    <a:pt x="62" y="10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7" name="îšḻîḍé">
              <a:extLst>
                <a:ext uri="{FF2B5EF4-FFF2-40B4-BE49-F238E27FC236}">
                  <a16:creationId xmlns:a16="http://schemas.microsoft.com/office/drawing/2014/main" id="{D0407C19-54F0-4150-8AB0-4873F513243E}"/>
                </a:ext>
              </a:extLst>
            </p:cNvPr>
            <p:cNvSpPr/>
            <p:nvPr/>
          </p:nvSpPr>
          <p:spPr bwMode="auto">
            <a:xfrm>
              <a:off x="5286671" y="4515384"/>
              <a:ext cx="0" cy="12284"/>
            </a:xfrm>
            <a:custGeom>
              <a:avLst/>
              <a:gdLst>
                <a:gd name="T0" fmla="*/ 0 h 9"/>
                <a:gd name="T1" fmla="*/ 0 h 9"/>
                <a:gd name="T2" fmla="*/ 9 h 9"/>
                <a:gd name="T3" fmla="*/ 0 h 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9"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9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8" name="ïŝļiḓê">
              <a:extLst>
                <a:ext uri="{FF2B5EF4-FFF2-40B4-BE49-F238E27FC236}">
                  <a16:creationId xmlns:a16="http://schemas.microsoft.com/office/drawing/2014/main" id="{E130C1BE-C886-4433-B5D6-78E4BC308894}"/>
                </a:ext>
              </a:extLst>
            </p:cNvPr>
            <p:cNvSpPr/>
            <p:nvPr/>
          </p:nvSpPr>
          <p:spPr bwMode="auto">
            <a:xfrm>
              <a:off x="5286671" y="4515384"/>
              <a:ext cx="0" cy="12284"/>
            </a:xfrm>
            <a:custGeom>
              <a:avLst/>
              <a:gdLst>
                <a:gd name="T0" fmla="*/ 0 h 9"/>
                <a:gd name="T1" fmla="*/ 0 h 9"/>
                <a:gd name="T2" fmla="*/ 9 h 9"/>
                <a:gd name="T3" fmla="*/ 0 h 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9">
                  <a:moveTo>
                    <a:pt x="0" y="0"/>
                  </a:moveTo>
                  <a:lnTo>
                    <a:pt x="0" y="0"/>
                  </a:lnTo>
                  <a:lnTo>
                    <a:pt x="0" y="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9" name="íšḻîdê">
              <a:extLst>
                <a:ext uri="{FF2B5EF4-FFF2-40B4-BE49-F238E27FC236}">
                  <a16:creationId xmlns:a16="http://schemas.microsoft.com/office/drawing/2014/main" id="{9571FF25-4C4C-485A-AD34-74A3FCBC9300}"/>
                </a:ext>
              </a:extLst>
            </p:cNvPr>
            <p:cNvSpPr/>
            <p:nvPr/>
          </p:nvSpPr>
          <p:spPr bwMode="auto">
            <a:xfrm>
              <a:off x="5274388" y="4365255"/>
              <a:ext cx="704239" cy="308446"/>
            </a:xfrm>
            <a:custGeom>
              <a:avLst/>
              <a:gdLst>
                <a:gd name="T0" fmla="*/ 456 w 516"/>
                <a:gd name="T1" fmla="*/ 0 h 226"/>
                <a:gd name="T2" fmla="*/ 9 w 516"/>
                <a:gd name="T3" fmla="*/ 110 h 226"/>
                <a:gd name="T4" fmla="*/ 9 w 516"/>
                <a:gd name="T5" fmla="*/ 119 h 226"/>
                <a:gd name="T6" fmla="*/ 0 w 516"/>
                <a:gd name="T7" fmla="*/ 226 h 226"/>
                <a:gd name="T8" fmla="*/ 516 w 516"/>
                <a:gd name="T9" fmla="*/ 100 h 226"/>
                <a:gd name="T10" fmla="*/ 456 w 516"/>
                <a:gd name="T1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6" h="226">
                  <a:moveTo>
                    <a:pt x="456" y="0"/>
                  </a:moveTo>
                  <a:lnTo>
                    <a:pt x="9" y="110"/>
                  </a:lnTo>
                  <a:lnTo>
                    <a:pt x="9" y="119"/>
                  </a:lnTo>
                  <a:lnTo>
                    <a:pt x="0" y="226"/>
                  </a:lnTo>
                  <a:lnTo>
                    <a:pt x="516" y="100"/>
                  </a:lnTo>
                  <a:lnTo>
                    <a:pt x="456" y="0"/>
                  </a:lnTo>
                  <a:close/>
                </a:path>
              </a:pathLst>
            </a:custGeom>
            <a:solidFill>
              <a:srgbClr val="4351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0" name="í$ḻíḓè">
              <a:extLst>
                <a:ext uri="{FF2B5EF4-FFF2-40B4-BE49-F238E27FC236}">
                  <a16:creationId xmlns:a16="http://schemas.microsoft.com/office/drawing/2014/main" id="{F09AAF8E-FC3B-47F4-9E00-C9E3F38EABA8}"/>
                </a:ext>
              </a:extLst>
            </p:cNvPr>
            <p:cNvSpPr/>
            <p:nvPr/>
          </p:nvSpPr>
          <p:spPr bwMode="auto">
            <a:xfrm>
              <a:off x="5274388" y="4365255"/>
              <a:ext cx="704239" cy="308446"/>
            </a:xfrm>
            <a:custGeom>
              <a:avLst/>
              <a:gdLst>
                <a:gd name="T0" fmla="*/ 456 w 516"/>
                <a:gd name="T1" fmla="*/ 0 h 226"/>
                <a:gd name="T2" fmla="*/ 9 w 516"/>
                <a:gd name="T3" fmla="*/ 110 h 226"/>
                <a:gd name="T4" fmla="*/ 9 w 516"/>
                <a:gd name="T5" fmla="*/ 119 h 226"/>
                <a:gd name="T6" fmla="*/ 0 w 516"/>
                <a:gd name="T7" fmla="*/ 226 h 226"/>
                <a:gd name="T8" fmla="*/ 516 w 516"/>
                <a:gd name="T9" fmla="*/ 100 h 226"/>
                <a:gd name="T10" fmla="*/ 456 w 516"/>
                <a:gd name="T11" fmla="*/ 0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6" h="226">
                  <a:moveTo>
                    <a:pt x="456" y="0"/>
                  </a:moveTo>
                  <a:lnTo>
                    <a:pt x="9" y="110"/>
                  </a:lnTo>
                  <a:lnTo>
                    <a:pt x="9" y="119"/>
                  </a:lnTo>
                  <a:lnTo>
                    <a:pt x="0" y="226"/>
                  </a:lnTo>
                  <a:lnTo>
                    <a:pt x="516" y="100"/>
                  </a:lnTo>
                  <a:lnTo>
                    <a:pt x="4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1" name="ïSlîḓé">
              <a:extLst>
                <a:ext uri="{FF2B5EF4-FFF2-40B4-BE49-F238E27FC236}">
                  <a16:creationId xmlns:a16="http://schemas.microsoft.com/office/drawing/2014/main" id="{9879F3BB-8AC8-47B3-BEC4-752F555AF437}"/>
                </a:ext>
              </a:extLst>
            </p:cNvPr>
            <p:cNvSpPr/>
            <p:nvPr/>
          </p:nvSpPr>
          <p:spPr bwMode="auto">
            <a:xfrm>
              <a:off x="3700769" y="2178840"/>
              <a:ext cx="3261881" cy="2427986"/>
            </a:xfrm>
            <a:custGeom>
              <a:avLst/>
              <a:gdLst>
                <a:gd name="T0" fmla="*/ 1122 w 1150"/>
                <a:gd name="T1" fmla="*/ 621 h 857"/>
                <a:gd name="T2" fmla="*/ 181 w 1150"/>
                <a:gd name="T3" fmla="*/ 853 h 857"/>
                <a:gd name="T4" fmla="*/ 141 w 1150"/>
                <a:gd name="T5" fmla="*/ 829 h 857"/>
                <a:gd name="T6" fmla="*/ 5 w 1150"/>
                <a:gd name="T7" fmla="*/ 277 h 857"/>
                <a:gd name="T8" fmla="*/ 29 w 1150"/>
                <a:gd name="T9" fmla="*/ 237 h 857"/>
                <a:gd name="T10" fmla="*/ 970 w 1150"/>
                <a:gd name="T11" fmla="*/ 5 h 857"/>
                <a:gd name="T12" fmla="*/ 1010 w 1150"/>
                <a:gd name="T13" fmla="*/ 29 h 857"/>
                <a:gd name="T14" fmla="*/ 1146 w 1150"/>
                <a:gd name="T15" fmla="*/ 581 h 857"/>
                <a:gd name="T16" fmla="*/ 1122 w 1150"/>
                <a:gd name="T17" fmla="*/ 621 h 8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0" h="857">
                  <a:moveTo>
                    <a:pt x="1122" y="621"/>
                  </a:moveTo>
                  <a:cubicBezTo>
                    <a:pt x="181" y="853"/>
                    <a:pt x="181" y="853"/>
                    <a:pt x="181" y="853"/>
                  </a:cubicBezTo>
                  <a:cubicBezTo>
                    <a:pt x="163" y="857"/>
                    <a:pt x="145" y="846"/>
                    <a:pt x="141" y="829"/>
                  </a:cubicBezTo>
                  <a:cubicBezTo>
                    <a:pt x="5" y="277"/>
                    <a:pt x="5" y="277"/>
                    <a:pt x="5" y="277"/>
                  </a:cubicBezTo>
                  <a:cubicBezTo>
                    <a:pt x="0" y="259"/>
                    <a:pt x="11" y="241"/>
                    <a:pt x="29" y="237"/>
                  </a:cubicBezTo>
                  <a:cubicBezTo>
                    <a:pt x="970" y="5"/>
                    <a:pt x="970" y="5"/>
                    <a:pt x="970" y="5"/>
                  </a:cubicBezTo>
                  <a:cubicBezTo>
                    <a:pt x="988" y="0"/>
                    <a:pt x="1006" y="11"/>
                    <a:pt x="1010" y="29"/>
                  </a:cubicBezTo>
                  <a:cubicBezTo>
                    <a:pt x="1146" y="581"/>
                    <a:pt x="1146" y="581"/>
                    <a:pt x="1146" y="581"/>
                  </a:cubicBezTo>
                  <a:cubicBezTo>
                    <a:pt x="1150" y="599"/>
                    <a:pt x="1139" y="616"/>
                    <a:pt x="1122" y="621"/>
                  </a:cubicBezTo>
                  <a:close/>
                </a:path>
              </a:pathLst>
            </a:custGeom>
            <a:solidFill>
              <a:srgbClr val="3E4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2" name="iṧļïďe">
              <a:extLst>
                <a:ext uri="{FF2B5EF4-FFF2-40B4-BE49-F238E27FC236}">
                  <a16:creationId xmlns:a16="http://schemas.microsoft.com/office/drawing/2014/main" id="{89A55671-B402-48AE-9624-DAAAE3B29778}"/>
                </a:ext>
              </a:extLst>
            </p:cNvPr>
            <p:cNvSpPr/>
            <p:nvPr/>
          </p:nvSpPr>
          <p:spPr bwMode="auto">
            <a:xfrm>
              <a:off x="3845438" y="2323509"/>
              <a:ext cx="2956165" cy="2070408"/>
            </a:xfrm>
            <a:custGeom>
              <a:avLst/>
              <a:gdLst>
                <a:gd name="T0" fmla="*/ 1036 w 1042"/>
                <a:gd name="T1" fmla="*/ 507 h 731"/>
                <a:gd name="T2" fmla="*/ 131 w 1042"/>
                <a:gd name="T3" fmla="*/ 730 h 731"/>
                <a:gd name="T4" fmla="*/ 123 w 1042"/>
                <a:gd name="T5" fmla="*/ 725 h 731"/>
                <a:gd name="T6" fmla="*/ 1 w 1042"/>
                <a:gd name="T7" fmla="*/ 232 h 731"/>
                <a:gd name="T8" fmla="*/ 7 w 1042"/>
                <a:gd name="T9" fmla="*/ 224 h 731"/>
                <a:gd name="T10" fmla="*/ 911 w 1042"/>
                <a:gd name="T11" fmla="*/ 1 h 731"/>
                <a:gd name="T12" fmla="*/ 920 w 1042"/>
                <a:gd name="T13" fmla="*/ 6 h 731"/>
                <a:gd name="T14" fmla="*/ 1041 w 1042"/>
                <a:gd name="T15" fmla="*/ 498 h 731"/>
                <a:gd name="T16" fmla="*/ 1036 w 1042"/>
                <a:gd name="T17" fmla="*/ 507 h 7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2" h="731">
                  <a:moveTo>
                    <a:pt x="1036" y="507"/>
                  </a:moveTo>
                  <a:cubicBezTo>
                    <a:pt x="131" y="730"/>
                    <a:pt x="131" y="730"/>
                    <a:pt x="131" y="730"/>
                  </a:cubicBezTo>
                  <a:cubicBezTo>
                    <a:pt x="127" y="731"/>
                    <a:pt x="124" y="729"/>
                    <a:pt x="123" y="725"/>
                  </a:cubicBezTo>
                  <a:cubicBezTo>
                    <a:pt x="1" y="232"/>
                    <a:pt x="1" y="232"/>
                    <a:pt x="1" y="232"/>
                  </a:cubicBezTo>
                  <a:cubicBezTo>
                    <a:pt x="0" y="228"/>
                    <a:pt x="3" y="225"/>
                    <a:pt x="7" y="224"/>
                  </a:cubicBezTo>
                  <a:cubicBezTo>
                    <a:pt x="911" y="1"/>
                    <a:pt x="911" y="1"/>
                    <a:pt x="911" y="1"/>
                  </a:cubicBezTo>
                  <a:cubicBezTo>
                    <a:pt x="915" y="0"/>
                    <a:pt x="919" y="2"/>
                    <a:pt x="920" y="6"/>
                  </a:cubicBezTo>
                  <a:cubicBezTo>
                    <a:pt x="1041" y="498"/>
                    <a:pt x="1041" y="498"/>
                    <a:pt x="1041" y="498"/>
                  </a:cubicBezTo>
                  <a:cubicBezTo>
                    <a:pt x="1042" y="502"/>
                    <a:pt x="1040" y="506"/>
                    <a:pt x="1036" y="5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3" name="ïṡļîďé">
              <a:extLst>
                <a:ext uri="{FF2B5EF4-FFF2-40B4-BE49-F238E27FC236}">
                  <a16:creationId xmlns:a16="http://schemas.microsoft.com/office/drawing/2014/main" id="{E031E3C8-F901-4DC9-92AE-2761215A0FC5}"/>
                </a:ext>
              </a:extLst>
            </p:cNvPr>
            <p:cNvSpPr/>
            <p:nvPr/>
          </p:nvSpPr>
          <p:spPr bwMode="auto">
            <a:xfrm>
              <a:off x="5073762" y="4631392"/>
              <a:ext cx="1239242" cy="408077"/>
            </a:xfrm>
            <a:custGeom>
              <a:avLst/>
              <a:gdLst>
                <a:gd name="T0" fmla="*/ 437 w 437"/>
                <a:gd name="T1" fmla="*/ 38 h 144"/>
                <a:gd name="T2" fmla="*/ 6 w 437"/>
                <a:gd name="T3" fmla="*/ 144 h 144"/>
                <a:gd name="T4" fmla="*/ 39 w 437"/>
                <a:gd name="T5" fmla="*/ 90 h 144"/>
                <a:gd name="T6" fmla="*/ 383 w 437"/>
                <a:gd name="T7" fmla="*/ 6 h 144"/>
                <a:gd name="T8" fmla="*/ 437 w 437"/>
                <a:gd name="T9" fmla="*/ 3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7" h="144">
                  <a:moveTo>
                    <a:pt x="437" y="38"/>
                  </a:moveTo>
                  <a:cubicBezTo>
                    <a:pt x="6" y="144"/>
                    <a:pt x="6" y="144"/>
                    <a:pt x="6" y="144"/>
                  </a:cubicBezTo>
                  <a:cubicBezTo>
                    <a:pt x="0" y="120"/>
                    <a:pt x="15" y="96"/>
                    <a:pt x="39" y="90"/>
                  </a:cubicBezTo>
                  <a:cubicBezTo>
                    <a:pt x="383" y="6"/>
                    <a:pt x="383" y="6"/>
                    <a:pt x="383" y="6"/>
                  </a:cubicBezTo>
                  <a:cubicBezTo>
                    <a:pt x="407" y="0"/>
                    <a:pt x="431" y="14"/>
                    <a:pt x="437" y="38"/>
                  </a:cubicBezTo>
                  <a:close/>
                </a:path>
              </a:pathLst>
            </a:custGeom>
            <a:solidFill>
              <a:srgbClr val="4C65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4" name="íṥḻiḋe">
              <a:extLst>
                <a:ext uri="{FF2B5EF4-FFF2-40B4-BE49-F238E27FC236}">
                  <a16:creationId xmlns:a16="http://schemas.microsoft.com/office/drawing/2014/main" id="{C3B5F93C-259A-443A-934D-416C946A8610}"/>
                </a:ext>
              </a:extLst>
            </p:cNvPr>
            <p:cNvSpPr/>
            <p:nvPr/>
          </p:nvSpPr>
          <p:spPr bwMode="auto">
            <a:xfrm>
              <a:off x="3845438" y="2323509"/>
              <a:ext cx="2638166" cy="782033"/>
            </a:xfrm>
            <a:custGeom>
              <a:avLst/>
              <a:gdLst>
                <a:gd name="T0" fmla="*/ 924 w 930"/>
                <a:gd name="T1" fmla="*/ 53 h 276"/>
                <a:gd name="T2" fmla="*/ 19 w 930"/>
                <a:gd name="T3" fmla="*/ 275 h 276"/>
                <a:gd name="T4" fmla="*/ 11 w 930"/>
                <a:gd name="T5" fmla="*/ 270 h 276"/>
                <a:gd name="T6" fmla="*/ 1 w 930"/>
                <a:gd name="T7" fmla="*/ 232 h 276"/>
                <a:gd name="T8" fmla="*/ 7 w 930"/>
                <a:gd name="T9" fmla="*/ 224 h 276"/>
                <a:gd name="T10" fmla="*/ 911 w 930"/>
                <a:gd name="T11" fmla="*/ 1 h 276"/>
                <a:gd name="T12" fmla="*/ 920 w 930"/>
                <a:gd name="T13" fmla="*/ 6 h 276"/>
                <a:gd name="T14" fmla="*/ 929 w 930"/>
                <a:gd name="T15" fmla="*/ 44 h 276"/>
                <a:gd name="T16" fmla="*/ 924 w 930"/>
                <a:gd name="T17" fmla="*/ 5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0" h="276">
                  <a:moveTo>
                    <a:pt x="924" y="53"/>
                  </a:moveTo>
                  <a:cubicBezTo>
                    <a:pt x="19" y="275"/>
                    <a:pt x="19" y="275"/>
                    <a:pt x="19" y="275"/>
                  </a:cubicBezTo>
                  <a:cubicBezTo>
                    <a:pt x="15" y="276"/>
                    <a:pt x="12" y="274"/>
                    <a:pt x="11" y="270"/>
                  </a:cubicBezTo>
                  <a:cubicBezTo>
                    <a:pt x="1" y="232"/>
                    <a:pt x="1" y="232"/>
                    <a:pt x="1" y="232"/>
                  </a:cubicBezTo>
                  <a:cubicBezTo>
                    <a:pt x="0" y="228"/>
                    <a:pt x="3" y="225"/>
                    <a:pt x="7" y="224"/>
                  </a:cubicBezTo>
                  <a:cubicBezTo>
                    <a:pt x="911" y="1"/>
                    <a:pt x="911" y="1"/>
                    <a:pt x="911" y="1"/>
                  </a:cubicBezTo>
                  <a:cubicBezTo>
                    <a:pt x="915" y="0"/>
                    <a:pt x="919" y="2"/>
                    <a:pt x="920" y="6"/>
                  </a:cubicBezTo>
                  <a:cubicBezTo>
                    <a:pt x="929" y="44"/>
                    <a:pt x="929" y="44"/>
                    <a:pt x="929" y="44"/>
                  </a:cubicBezTo>
                  <a:cubicBezTo>
                    <a:pt x="930" y="48"/>
                    <a:pt x="928" y="52"/>
                    <a:pt x="924" y="53"/>
                  </a:cubicBezTo>
                  <a:close/>
                </a:path>
              </a:pathLst>
            </a:custGeom>
            <a:solidFill>
              <a:srgbClr val="599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5" name="íṥ1iḓè">
              <a:extLst>
                <a:ext uri="{FF2B5EF4-FFF2-40B4-BE49-F238E27FC236}">
                  <a16:creationId xmlns:a16="http://schemas.microsoft.com/office/drawing/2014/main" id="{21221B38-6746-4C4C-9BAF-12607B30C36B}"/>
                </a:ext>
              </a:extLst>
            </p:cNvPr>
            <p:cNvSpPr/>
            <p:nvPr/>
          </p:nvSpPr>
          <p:spPr bwMode="auto">
            <a:xfrm>
              <a:off x="6136944" y="2436788"/>
              <a:ext cx="54592" cy="53228"/>
            </a:xfrm>
            <a:custGeom>
              <a:avLst/>
              <a:gdLst>
                <a:gd name="T0" fmla="*/ 17 w 19"/>
                <a:gd name="T1" fmla="*/ 8 h 19"/>
                <a:gd name="T2" fmla="*/ 15 w 19"/>
                <a:gd name="T3" fmla="*/ 8 h 19"/>
                <a:gd name="T4" fmla="*/ 15 w 19"/>
                <a:gd name="T5" fmla="*/ 9 h 19"/>
                <a:gd name="T6" fmla="*/ 11 w 19"/>
                <a:gd name="T7" fmla="*/ 15 h 19"/>
                <a:gd name="T8" fmla="*/ 10 w 19"/>
                <a:gd name="T9" fmla="*/ 15 h 19"/>
                <a:gd name="T10" fmla="*/ 4 w 19"/>
                <a:gd name="T11" fmla="*/ 11 h 19"/>
                <a:gd name="T12" fmla="*/ 4 w 19"/>
                <a:gd name="T13" fmla="*/ 9 h 19"/>
                <a:gd name="T14" fmla="*/ 8 w 19"/>
                <a:gd name="T15" fmla="*/ 4 h 19"/>
                <a:gd name="T16" fmla="*/ 10 w 19"/>
                <a:gd name="T17" fmla="*/ 4 h 19"/>
                <a:gd name="T18" fmla="*/ 15 w 19"/>
                <a:gd name="T19" fmla="*/ 8 h 19"/>
                <a:gd name="T20" fmla="*/ 17 w 19"/>
                <a:gd name="T21" fmla="*/ 8 h 19"/>
                <a:gd name="T22" fmla="*/ 19 w 19"/>
                <a:gd name="T23" fmla="*/ 7 h 19"/>
                <a:gd name="T24" fmla="*/ 10 w 19"/>
                <a:gd name="T25" fmla="*/ 0 h 19"/>
                <a:gd name="T26" fmla="*/ 7 w 19"/>
                <a:gd name="T27" fmla="*/ 0 h 19"/>
                <a:gd name="T28" fmla="*/ 0 w 19"/>
                <a:gd name="T29" fmla="*/ 9 h 19"/>
                <a:gd name="T30" fmla="*/ 1 w 19"/>
                <a:gd name="T31" fmla="*/ 12 h 19"/>
                <a:gd name="T32" fmla="*/ 10 w 19"/>
                <a:gd name="T33" fmla="*/ 19 h 19"/>
                <a:gd name="T34" fmla="*/ 12 w 19"/>
                <a:gd name="T35" fmla="*/ 19 h 19"/>
                <a:gd name="T36" fmla="*/ 19 w 19"/>
                <a:gd name="T37" fmla="*/ 9 h 19"/>
                <a:gd name="T38" fmla="*/ 19 w 19"/>
                <a:gd name="T39" fmla="*/ 7 h 19"/>
                <a:gd name="T40" fmla="*/ 17 w 19"/>
                <a:gd name="T41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19">
                  <a:moveTo>
                    <a:pt x="17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12"/>
                    <a:pt x="14" y="14"/>
                    <a:pt x="11" y="15"/>
                  </a:cubicBezTo>
                  <a:cubicBezTo>
                    <a:pt x="11" y="15"/>
                    <a:pt x="10" y="15"/>
                    <a:pt x="10" y="15"/>
                  </a:cubicBezTo>
                  <a:cubicBezTo>
                    <a:pt x="7" y="15"/>
                    <a:pt x="5" y="13"/>
                    <a:pt x="4" y="11"/>
                  </a:cubicBezTo>
                  <a:cubicBezTo>
                    <a:pt x="4" y="10"/>
                    <a:pt x="4" y="10"/>
                    <a:pt x="4" y="9"/>
                  </a:cubicBezTo>
                  <a:cubicBezTo>
                    <a:pt x="4" y="7"/>
                    <a:pt x="6" y="5"/>
                    <a:pt x="8" y="4"/>
                  </a:cubicBezTo>
                  <a:cubicBezTo>
                    <a:pt x="9" y="4"/>
                    <a:pt x="9" y="4"/>
                    <a:pt x="10" y="4"/>
                  </a:cubicBezTo>
                  <a:cubicBezTo>
                    <a:pt x="12" y="4"/>
                    <a:pt x="14" y="6"/>
                    <a:pt x="15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3"/>
                    <a:pt x="14" y="0"/>
                    <a:pt x="10" y="0"/>
                  </a:cubicBezTo>
                  <a:cubicBezTo>
                    <a:pt x="9" y="0"/>
                    <a:pt x="8" y="0"/>
                    <a:pt x="7" y="0"/>
                  </a:cubicBezTo>
                  <a:cubicBezTo>
                    <a:pt x="3" y="1"/>
                    <a:pt x="0" y="5"/>
                    <a:pt x="0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6"/>
                    <a:pt x="5" y="19"/>
                    <a:pt x="10" y="19"/>
                  </a:cubicBezTo>
                  <a:cubicBezTo>
                    <a:pt x="10" y="19"/>
                    <a:pt x="11" y="19"/>
                    <a:pt x="12" y="19"/>
                  </a:cubicBezTo>
                  <a:cubicBezTo>
                    <a:pt x="16" y="18"/>
                    <a:pt x="19" y="14"/>
                    <a:pt x="19" y="9"/>
                  </a:cubicBezTo>
                  <a:cubicBezTo>
                    <a:pt x="19" y="9"/>
                    <a:pt x="19" y="8"/>
                    <a:pt x="19" y="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EC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6" name="iṡ1íḓè">
              <a:extLst>
                <a:ext uri="{FF2B5EF4-FFF2-40B4-BE49-F238E27FC236}">
                  <a16:creationId xmlns:a16="http://schemas.microsoft.com/office/drawing/2014/main" id="{11FC9652-5851-4B18-9023-54CB84693B94}"/>
                </a:ext>
              </a:extLst>
            </p:cNvPr>
            <p:cNvSpPr/>
            <p:nvPr/>
          </p:nvSpPr>
          <p:spPr bwMode="auto">
            <a:xfrm>
              <a:off x="6358042" y="2382196"/>
              <a:ext cx="54592" cy="54592"/>
            </a:xfrm>
            <a:custGeom>
              <a:avLst/>
              <a:gdLst>
                <a:gd name="T0" fmla="*/ 16 w 19"/>
                <a:gd name="T1" fmla="*/ 8 h 19"/>
                <a:gd name="T2" fmla="*/ 15 w 19"/>
                <a:gd name="T3" fmla="*/ 8 h 19"/>
                <a:gd name="T4" fmla="*/ 15 w 19"/>
                <a:gd name="T5" fmla="*/ 9 h 19"/>
                <a:gd name="T6" fmla="*/ 10 w 19"/>
                <a:gd name="T7" fmla="*/ 15 h 19"/>
                <a:gd name="T8" fmla="*/ 9 w 19"/>
                <a:gd name="T9" fmla="*/ 15 h 19"/>
                <a:gd name="T10" fmla="*/ 4 w 19"/>
                <a:gd name="T11" fmla="*/ 11 h 19"/>
                <a:gd name="T12" fmla="*/ 4 w 19"/>
                <a:gd name="T13" fmla="*/ 9 h 19"/>
                <a:gd name="T14" fmla="*/ 8 w 19"/>
                <a:gd name="T15" fmla="*/ 4 h 19"/>
                <a:gd name="T16" fmla="*/ 9 w 19"/>
                <a:gd name="T17" fmla="*/ 4 h 19"/>
                <a:gd name="T18" fmla="*/ 15 w 19"/>
                <a:gd name="T19" fmla="*/ 8 h 19"/>
                <a:gd name="T20" fmla="*/ 15 w 19"/>
                <a:gd name="T21" fmla="*/ 8 h 19"/>
                <a:gd name="T22" fmla="*/ 16 w 19"/>
                <a:gd name="T23" fmla="*/ 8 h 19"/>
                <a:gd name="T24" fmla="*/ 18 w 19"/>
                <a:gd name="T25" fmla="*/ 7 h 19"/>
                <a:gd name="T26" fmla="*/ 9 w 19"/>
                <a:gd name="T27" fmla="*/ 0 h 19"/>
                <a:gd name="T28" fmla="*/ 7 w 19"/>
                <a:gd name="T29" fmla="*/ 0 h 19"/>
                <a:gd name="T30" fmla="*/ 0 w 19"/>
                <a:gd name="T31" fmla="*/ 9 h 19"/>
                <a:gd name="T32" fmla="*/ 0 w 19"/>
                <a:gd name="T33" fmla="*/ 12 h 19"/>
                <a:gd name="T34" fmla="*/ 9 w 19"/>
                <a:gd name="T35" fmla="*/ 19 h 19"/>
                <a:gd name="T36" fmla="*/ 11 w 19"/>
                <a:gd name="T37" fmla="*/ 19 h 19"/>
                <a:gd name="T38" fmla="*/ 19 w 19"/>
                <a:gd name="T39" fmla="*/ 9 h 19"/>
                <a:gd name="T40" fmla="*/ 18 w 19"/>
                <a:gd name="T41" fmla="*/ 7 h 19"/>
                <a:gd name="T42" fmla="*/ 18 w 19"/>
                <a:gd name="T43" fmla="*/ 7 h 19"/>
                <a:gd name="T44" fmla="*/ 18 w 19"/>
                <a:gd name="T45" fmla="*/ 7 h 19"/>
                <a:gd name="T46" fmla="*/ 16 w 19"/>
                <a:gd name="T47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" h="19">
                  <a:moveTo>
                    <a:pt x="16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9"/>
                    <a:pt x="15" y="9"/>
                  </a:cubicBezTo>
                  <a:cubicBezTo>
                    <a:pt x="15" y="12"/>
                    <a:pt x="13" y="14"/>
                    <a:pt x="10" y="15"/>
                  </a:cubicBezTo>
                  <a:cubicBezTo>
                    <a:pt x="10" y="15"/>
                    <a:pt x="10" y="15"/>
                    <a:pt x="9" y="15"/>
                  </a:cubicBezTo>
                  <a:cubicBezTo>
                    <a:pt x="7" y="15"/>
                    <a:pt x="4" y="13"/>
                    <a:pt x="4" y="11"/>
                  </a:cubicBezTo>
                  <a:cubicBezTo>
                    <a:pt x="4" y="10"/>
                    <a:pt x="4" y="10"/>
                    <a:pt x="4" y="9"/>
                  </a:cubicBezTo>
                  <a:cubicBezTo>
                    <a:pt x="4" y="7"/>
                    <a:pt x="5" y="5"/>
                    <a:pt x="8" y="4"/>
                  </a:cubicBezTo>
                  <a:cubicBezTo>
                    <a:pt x="8" y="4"/>
                    <a:pt x="9" y="4"/>
                    <a:pt x="9" y="4"/>
                  </a:cubicBezTo>
                  <a:cubicBezTo>
                    <a:pt x="12" y="4"/>
                    <a:pt x="14" y="6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3"/>
                    <a:pt x="13" y="0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3" y="1"/>
                    <a:pt x="0" y="5"/>
                    <a:pt x="0" y="9"/>
                  </a:cubicBezTo>
                  <a:cubicBezTo>
                    <a:pt x="0" y="10"/>
                    <a:pt x="0" y="11"/>
                    <a:pt x="0" y="12"/>
                  </a:cubicBezTo>
                  <a:cubicBezTo>
                    <a:pt x="1" y="16"/>
                    <a:pt x="5" y="19"/>
                    <a:pt x="9" y="19"/>
                  </a:cubicBezTo>
                  <a:cubicBezTo>
                    <a:pt x="10" y="19"/>
                    <a:pt x="11" y="19"/>
                    <a:pt x="11" y="19"/>
                  </a:cubicBezTo>
                  <a:cubicBezTo>
                    <a:pt x="16" y="17"/>
                    <a:pt x="19" y="14"/>
                    <a:pt x="19" y="9"/>
                  </a:cubicBezTo>
                  <a:cubicBezTo>
                    <a:pt x="19" y="9"/>
                    <a:pt x="19" y="8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lnTo>
                    <a:pt x="16" y="8"/>
                  </a:lnTo>
                  <a:close/>
                </a:path>
              </a:pathLst>
            </a:custGeom>
            <a:solidFill>
              <a:srgbClr val="EC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7" name="iśḻïďê">
              <a:extLst>
                <a:ext uri="{FF2B5EF4-FFF2-40B4-BE49-F238E27FC236}">
                  <a16:creationId xmlns:a16="http://schemas.microsoft.com/office/drawing/2014/main" id="{EDA05460-E695-4644-81EC-740C6978D7A7}"/>
                </a:ext>
              </a:extLst>
            </p:cNvPr>
            <p:cNvSpPr/>
            <p:nvPr/>
          </p:nvSpPr>
          <p:spPr bwMode="auto">
            <a:xfrm>
              <a:off x="6247493" y="2408127"/>
              <a:ext cx="54592" cy="53228"/>
            </a:xfrm>
            <a:custGeom>
              <a:avLst/>
              <a:gdLst>
                <a:gd name="T0" fmla="*/ 17 w 19"/>
                <a:gd name="T1" fmla="*/ 8 h 19"/>
                <a:gd name="T2" fmla="*/ 15 w 19"/>
                <a:gd name="T3" fmla="*/ 9 h 19"/>
                <a:gd name="T4" fmla="*/ 15 w 19"/>
                <a:gd name="T5" fmla="*/ 10 h 19"/>
                <a:gd name="T6" fmla="*/ 11 w 19"/>
                <a:gd name="T7" fmla="*/ 15 h 19"/>
                <a:gd name="T8" fmla="*/ 9 w 19"/>
                <a:gd name="T9" fmla="*/ 15 h 19"/>
                <a:gd name="T10" fmla="*/ 4 w 19"/>
                <a:gd name="T11" fmla="*/ 11 h 19"/>
                <a:gd name="T12" fmla="*/ 4 w 19"/>
                <a:gd name="T13" fmla="*/ 10 h 19"/>
                <a:gd name="T14" fmla="*/ 8 w 19"/>
                <a:gd name="T15" fmla="*/ 5 h 19"/>
                <a:gd name="T16" fmla="*/ 9 w 19"/>
                <a:gd name="T17" fmla="*/ 4 h 19"/>
                <a:gd name="T18" fmla="*/ 15 w 19"/>
                <a:gd name="T19" fmla="*/ 9 h 19"/>
                <a:gd name="T20" fmla="*/ 17 w 19"/>
                <a:gd name="T21" fmla="*/ 8 h 19"/>
                <a:gd name="T22" fmla="*/ 19 w 19"/>
                <a:gd name="T23" fmla="*/ 8 h 19"/>
                <a:gd name="T24" fmla="*/ 9 w 19"/>
                <a:gd name="T25" fmla="*/ 0 h 19"/>
                <a:gd name="T26" fmla="*/ 7 w 19"/>
                <a:gd name="T27" fmla="*/ 1 h 19"/>
                <a:gd name="T28" fmla="*/ 0 w 19"/>
                <a:gd name="T29" fmla="*/ 10 h 19"/>
                <a:gd name="T30" fmla="*/ 0 w 19"/>
                <a:gd name="T31" fmla="*/ 12 h 19"/>
                <a:gd name="T32" fmla="*/ 9 w 19"/>
                <a:gd name="T33" fmla="*/ 19 h 19"/>
                <a:gd name="T34" fmla="*/ 12 w 19"/>
                <a:gd name="T35" fmla="*/ 19 h 19"/>
                <a:gd name="T36" fmla="*/ 19 w 19"/>
                <a:gd name="T37" fmla="*/ 10 h 19"/>
                <a:gd name="T38" fmla="*/ 19 w 19"/>
                <a:gd name="T39" fmla="*/ 8 h 19"/>
                <a:gd name="T40" fmla="*/ 17 w 19"/>
                <a:gd name="T41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" h="19">
                  <a:moveTo>
                    <a:pt x="17" y="8"/>
                  </a:move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9"/>
                    <a:pt x="15" y="10"/>
                  </a:cubicBezTo>
                  <a:cubicBezTo>
                    <a:pt x="15" y="12"/>
                    <a:pt x="13" y="15"/>
                    <a:pt x="11" y="15"/>
                  </a:cubicBezTo>
                  <a:cubicBezTo>
                    <a:pt x="10" y="15"/>
                    <a:pt x="10" y="15"/>
                    <a:pt x="9" y="15"/>
                  </a:cubicBezTo>
                  <a:cubicBezTo>
                    <a:pt x="7" y="15"/>
                    <a:pt x="5" y="14"/>
                    <a:pt x="4" y="11"/>
                  </a:cubicBezTo>
                  <a:cubicBezTo>
                    <a:pt x="4" y="11"/>
                    <a:pt x="4" y="10"/>
                    <a:pt x="4" y="10"/>
                  </a:cubicBezTo>
                  <a:cubicBezTo>
                    <a:pt x="4" y="7"/>
                    <a:pt x="6" y="5"/>
                    <a:pt x="8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2" y="4"/>
                    <a:pt x="14" y="6"/>
                    <a:pt x="15" y="9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3"/>
                    <a:pt x="14" y="0"/>
                    <a:pt x="9" y="0"/>
                  </a:cubicBezTo>
                  <a:cubicBezTo>
                    <a:pt x="9" y="0"/>
                    <a:pt x="8" y="1"/>
                    <a:pt x="7" y="1"/>
                  </a:cubicBezTo>
                  <a:cubicBezTo>
                    <a:pt x="3" y="2"/>
                    <a:pt x="0" y="6"/>
                    <a:pt x="0" y="10"/>
                  </a:cubicBezTo>
                  <a:cubicBezTo>
                    <a:pt x="0" y="11"/>
                    <a:pt x="0" y="11"/>
                    <a:pt x="0" y="12"/>
                  </a:cubicBezTo>
                  <a:cubicBezTo>
                    <a:pt x="1" y="16"/>
                    <a:pt x="5" y="19"/>
                    <a:pt x="9" y="19"/>
                  </a:cubicBezTo>
                  <a:cubicBezTo>
                    <a:pt x="10" y="19"/>
                    <a:pt x="11" y="19"/>
                    <a:pt x="12" y="19"/>
                  </a:cubicBezTo>
                  <a:cubicBezTo>
                    <a:pt x="16" y="18"/>
                    <a:pt x="19" y="14"/>
                    <a:pt x="19" y="10"/>
                  </a:cubicBezTo>
                  <a:cubicBezTo>
                    <a:pt x="19" y="9"/>
                    <a:pt x="19" y="8"/>
                    <a:pt x="19" y="8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EC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8" name="iṩḻîḑé">
              <a:extLst>
                <a:ext uri="{FF2B5EF4-FFF2-40B4-BE49-F238E27FC236}">
                  <a16:creationId xmlns:a16="http://schemas.microsoft.com/office/drawing/2014/main" id="{861DF33D-DD02-4AEE-AC13-212C2777B082}"/>
                </a:ext>
              </a:extLst>
            </p:cNvPr>
            <p:cNvSpPr/>
            <p:nvPr/>
          </p:nvSpPr>
          <p:spPr bwMode="auto">
            <a:xfrm>
              <a:off x="4063807" y="3677394"/>
              <a:ext cx="2941152" cy="1104127"/>
            </a:xfrm>
            <a:custGeom>
              <a:avLst/>
              <a:gdLst>
                <a:gd name="T0" fmla="*/ 1011 w 1037"/>
                <a:gd name="T1" fmla="*/ 153 h 390"/>
                <a:gd name="T2" fmla="*/ 66 w 1037"/>
                <a:gd name="T3" fmla="*/ 386 h 390"/>
                <a:gd name="T4" fmla="*/ 26 w 1037"/>
                <a:gd name="T5" fmla="*/ 353 h 390"/>
                <a:gd name="T6" fmla="*/ 0 w 1037"/>
                <a:gd name="T7" fmla="*/ 248 h 390"/>
                <a:gd name="T8" fmla="*/ 1005 w 1037"/>
                <a:gd name="T9" fmla="*/ 0 h 390"/>
                <a:gd name="T10" fmla="*/ 1031 w 1037"/>
                <a:gd name="T11" fmla="*/ 105 h 390"/>
                <a:gd name="T12" fmla="*/ 1011 w 1037"/>
                <a:gd name="T13" fmla="*/ 153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7" h="390">
                  <a:moveTo>
                    <a:pt x="1011" y="153"/>
                  </a:moveTo>
                  <a:cubicBezTo>
                    <a:pt x="66" y="386"/>
                    <a:pt x="66" y="386"/>
                    <a:pt x="66" y="386"/>
                  </a:cubicBezTo>
                  <a:cubicBezTo>
                    <a:pt x="49" y="390"/>
                    <a:pt x="31" y="375"/>
                    <a:pt x="26" y="353"/>
                  </a:cubicBezTo>
                  <a:cubicBezTo>
                    <a:pt x="0" y="248"/>
                    <a:pt x="0" y="248"/>
                    <a:pt x="0" y="248"/>
                  </a:cubicBezTo>
                  <a:cubicBezTo>
                    <a:pt x="1005" y="0"/>
                    <a:pt x="1005" y="0"/>
                    <a:pt x="1005" y="0"/>
                  </a:cubicBezTo>
                  <a:cubicBezTo>
                    <a:pt x="1031" y="105"/>
                    <a:pt x="1031" y="105"/>
                    <a:pt x="1031" y="105"/>
                  </a:cubicBezTo>
                  <a:cubicBezTo>
                    <a:pt x="1037" y="127"/>
                    <a:pt x="1028" y="149"/>
                    <a:pt x="1011" y="153"/>
                  </a:cubicBezTo>
                  <a:close/>
                </a:path>
              </a:pathLst>
            </a:custGeom>
            <a:solidFill>
              <a:srgbClr val="4C65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9" name="íŝlíde">
              <a:extLst>
                <a:ext uri="{FF2B5EF4-FFF2-40B4-BE49-F238E27FC236}">
                  <a16:creationId xmlns:a16="http://schemas.microsoft.com/office/drawing/2014/main" id="{C47748CF-AC8B-4BB9-826A-E1C2EFC9DE16}"/>
                </a:ext>
              </a:extLst>
            </p:cNvPr>
            <p:cNvSpPr/>
            <p:nvPr/>
          </p:nvSpPr>
          <p:spPr bwMode="auto">
            <a:xfrm>
              <a:off x="5428611" y="4116861"/>
              <a:ext cx="218369" cy="217004"/>
            </a:xfrm>
            <a:custGeom>
              <a:avLst/>
              <a:gdLst>
                <a:gd name="T0" fmla="*/ 74 w 77"/>
                <a:gd name="T1" fmla="*/ 30 h 77"/>
                <a:gd name="T2" fmla="*/ 72 w 77"/>
                <a:gd name="T3" fmla="*/ 30 h 77"/>
                <a:gd name="T4" fmla="*/ 73 w 77"/>
                <a:gd name="T5" fmla="*/ 38 h 77"/>
                <a:gd name="T6" fmla="*/ 47 w 77"/>
                <a:gd name="T7" fmla="*/ 72 h 77"/>
                <a:gd name="T8" fmla="*/ 39 w 77"/>
                <a:gd name="T9" fmla="*/ 73 h 77"/>
                <a:gd name="T10" fmla="*/ 5 w 77"/>
                <a:gd name="T11" fmla="*/ 47 h 77"/>
                <a:gd name="T12" fmla="*/ 4 w 77"/>
                <a:gd name="T13" fmla="*/ 38 h 77"/>
                <a:gd name="T14" fmla="*/ 30 w 77"/>
                <a:gd name="T15" fmla="*/ 5 h 77"/>
                <a:gd name="T16" fmla="*/ 39 w 77"/>
                <a:gd name="T17" fmla="*/ 4 h 77"/>
                <a:gd name="T18" fmla="*/ 72 w 77"/>
                <a:gd name="T19" fmla="*/ 30 h 77"/>
                <a:gd name="T20" fmla="*/ 74 w 77"/>
                <a:gd name="T21" fmla="*/ 30 h 77"/>
                <a:gd name="T22" fmla="*/ 76 w 77"/>
                <a:gd name="T23" fmla="*/ 29 h 77"/>
                <a:gd name="T24" fmla="*/ 39 w 77"/>
                <a:gd name="T25" fmla="*/ 0 h 77"/>
                <a:gd name="T26" fmla="*/ 29 w 77"/>
                <a:gd name="T27" fmla="*/ 1 h 77"/>
                <a:gd name="T28" fmla="*/ 0 w 77"/>
                <a:gd name="T29" fmla="*/ 38 h 77"/>
                <a:gd name="T30" fmla="*/ 1 w 77"/>
                <a:gd name="T31" fmla="*/ 48 h 77"/>
                <a:gd name="T32" fmla="*/ 39 w 77"/>
                <a:gd name="T33" fmla="*/ 77 h 77"/>
                <a:gd name="T34" fmla="*/ 48 w 77"/>
                <a:gd name="T35" fmla="*/ 76 h 77"/>
                <a:gd name="T36" fmla="*/ 77 w 77"/>
                <a:gd name="T37" fmla="*/ 38 h 77"/>
                <a:gd name="T38" fmla="*/ 76 w 77"/>
                <a:gd name="T39" fmla="*/ 29 h 77"/>
                <a:gd name="T40" fmla="*/ 74 w 77"/>
                <a:gd name="T41" fmla="*/ 3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7">
                  <a:moveTo>
                    <a:pt x="74" y="30"/>
                  </a:moveTo>
                  <a:cubicBezTo>
                    <a:pt x="72" y="30"/>
                    <a:pt x="72" y="30"/>
                    <a:pt x="72" y="30"/>
                  </a:cubicBezTo>
                  <a:cubicBezTo>
                    <a:pt x="73" y="33"/>
                    <a:pt x="73" y="36"/>
                    <a:pt x="73" y="38"/>
                  </a:cubicBezTo>
                  <a:cubicBezTo>
                    <a:pt x="73" y="54"/>
                    <a:pt x="62" y="68"/>
                    <a:pt x="47" y="72"/>
                  </a:cubicBezTo>
                  <a:cubicBezTo>
                    <a:pt x="44" y="72"/>
                    <a:pt x="41" y="73"/>
                    <a:pt x="39" y="73"/>
                  </a:cubicBezTo>
                  <a:cubicBezTo>
                    <a:pt x="23" y="73"/>
                    <a:pt x="9" y="62"/>
                    <a:pt x="5" y="47"/>
                  </a:cubicBezTo>
                  <a:cubicBezTo>
                    <a:pt x="5" y="44"/>
                    <a:pt x="4" y="41"/>
                    <a:pt x="4" y="38"/>
                  </a:cubicBezTo>
                  <a:cubicBezTo>
                    <a:pt x="4" y="23"/>
                    <a:pt x="15" y="9"/>
                    <a:pt x="30" y="5"/>
                  </a:cubicBezTo>
                  <a:cubicBezTo>
                    <a:pt x="33" y="4"/>
                    <a:pt x="36" y="4"/>
                    <a:pt x="39" y="4"/>
                  </a:cubicBezTo>
                  <a:cubicBezTo>
                    <a:pt x="54" y="4"/>
                    <a:pt x="68" y="14"/>
                    <a:pt x="72" y="30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2" y="12"/>
                    <a:pt x="56" y="0"/>
                    <a:pt x="39" y="0"/>
                  </a:cubicBezTo>
                  <a:cubicBezTo>
                    <a:pt x="36" y="0"/>
                    <a:pt x="33" y="0"/>
                    <a:pt x="29" y="1"/>
                  </a:cubicBezTo>
                  <a:cubicBezTo>
                    <a:pt x="12" y="5"/>
                    <a:pt x="0" y="21"/>
                    <a:pt x="0" y="38"/>
                  </a:cubicBezTo>
                  <a:cubicBezTo>
                    <a:pt x="0" y="41"/>
                    <a:pt x="1" y="44"/>
                    <a:pt x="1" y="48"/>
                  </a:cubicBezTo>
                  <a:cubicBezTo>
                    <a:pt x="6" y="65"/>
                    <a:pt x="21" y="77"/>
                    <a:pt x="39" y="77"/>
                  </a:cubicBezTo>
                  <a:cubicBezTo>
                    <a:pt x="42" y="77"/>
                    <a:pt x="45" y="76"/>
                    <a:pt x="48" y="76"/>
                  </a:cubicBezTo>
                  <a:cubicBezTo>
                    <a:pt x="65" y="71"/>
                    <a:pt x="77" y="56"/>
                    <a:pt x="77" y="38"/>
                  </a:cubicBezTo>
                  <a:cubicBezTo>
                    <a:pt x="77" y="35"/>
                    <a:pt x="77" y="32"/>
                    <a:pt x="76" y="29"/>
                  </a:cubicBezTo>
                  <a:lnTo>
                    <a:pt x="74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0" name="îṣḷíḋe">
              <a:extLst>
                <a:ext uri="{FF2B5EF4-FFF2-40B4-BE49-F238E27FC236}">
                  <a16:creationId xmlns:a16="http://schemas.microsoft.com/office/drawing/2014/main" id="{CB48A25E-CD33-4F69-8FE7-4FB3B044491D}"/>
                </a:ext>
              </a:extLst>
            </p:cNvPr>
            <p:cNvSpPr/>
            <p:nvPr/>
          </p:nvSpPr>
          <p:spPr bwMode="auto">
            <a:xfrm>
              <a:off x="4364064" y="3643275"/>
              <a:ext cx="547287" cy="550016"/>
            </a:xfrm>
            <a:custGeom>
              <a:avLst/>
              <a:gdLst>
                <a:gd name="T0" fmla="*/ 159 w 193"/>
                <a:gd name="T1" fmla="*/ 130 h 194"/>
                <a:gd name="T2" fmla="*/ 169 w 193"/>
                <a:gd name="T3" fmla="*/ 103 h 194"/>
                <a:gd name="T4" fmla="*/ 180 w 193"/>
                <a:gd name="T5" fmla="*/ 104 h 194"/>
                <a:gd name="T6" fmla="*/ 179 w 193"/>
                <a:gd name="T7" fmla="*/ 75 h 194"/>
                <a:gd name="T8" fmla="*/ 164 w 193"/>
                <a:gd name="T9" fmla="*/ 78 h 194"/>
                <a:gd name="T10" fmla="*/ 150 w 193"/>
                <a:gd name="T11" fmla="*/ 52 h 194"/>
                <a:gd name="T12" fmla="*/ 164 w 193"/>
                <a:gd name="T13" fmla="*/ 33 h 194"/>
                <a:gd name="T14" fmla="*/ 138 w 193"/>
                <a:gd name="T15" fmla="*/ 24 h 194"/>
                <a:gd name="T16" fmla="*/ 132 w 193"/>
                <a:gd name="T17" fmla="*/ 34 h 194"/>
                <a:gd name="T18" fmla="*/ 104 w 193"/>
                <a:gd name="T19" fmla="*/ 27 h 194"/>
                <a:gd name="T20" fmla="*/ 87 w 193"/>
                <a:gd name="T21" fmla="*/ 0 h 194"/>
                <a:gd name="T22" fmla="*/ 75 w 193"/>
                <a:gd name="T23" fmla="*/ 30 h 194"/>
                <a:gd name="T24" fmla="*/ 50 w 193"/>
                <a:gd name="T25" fmla="*/ 42 h 194"/>
                <a:gd name="T26" fmla="*/ 42 w 193"/>
                <a:gd name="T27" fmla="*/ 33 h 194"/>
                <a:gd name="T28" fmla="*/ 18 w 193"/>
                <a:gd name="T29" fmla="*/ 45 h 194"/>
                <a:gd name="T30" fmla="*/ 35 w 193"/>
                <a:gd name="T31" fmla="*/ 63 h 194"/>
                <a:gd name="T32" fmla="*/ 27 w 193"/>
                <a:gd name="T33" fmla="*/ 92 h 194"/>
                <a:gd name="T34" fmla="*/ 0 w 193"/>
                <a:gd name="T35" fmla="*/ 105 h 194"/>
                <a:gd name="T36" fmla="*/ 16 w 193"/>
                <a:gd name="T37" fmla="*/ 120 h 194"/>
                <a:gd name="T38" fmla="*/ 27 w 193"/>
                <a:gd name="T39" fmla="*/ 117 h 194"/>
                <a:gd name="T40" fmla="*/ 41 w 193"/>
                <a:gd name="T41" fmla="*/ 141 h 194"/>
                <a:gd name="T42" fmla="*/ 35 w 193"/>
                <a:gd name="T43" fmla="*/ 172 h 194"/>
                <a:gd name="T44" fmla="*/ 64 w 193"/>
                <a:gd name="T45" fmla="*/ 160 h 194"/>
                <a:gd name="T46" fmla="*/ 91 w 193"/>
                <a:gd name="T47" fmla="*/ 169 h 194"/>
                <a:gd name="T48" fmla="*/ 90 w 193"/>
                <a:gd name="T49" fmla="*/ 181 h 194"/>
                <a:gd name="T50" fmla="*/ 119 w 193"/>
                <a:gd name="T51" fmla="*/ 180 h 194"/>
                <a:gd name="T52" fmla="*/ 116 w 193"/>
                <a:gd name="T53" fmla="*/ 165 h 194"/>
                <a:gd name="T54" fmla="*/ 142 w 193"/>
                <a:gd name="T55" fmla="*/ 151 h 194"/>
                <a:gd name="T56" fmla="*/ 161 w 193"/>
                <a:gd name="T57" fmla="*/ 164 h 194"/>
                <a:gd name="T58" fmla="*/ 170 w 193"/>
                <a:gd name="T59" fmla="*/ 139 h 194"/>
                <a:gd name="T60" fmla="*/ 171 w 193"/>
                <a:gd name="T61" fmla="*/ 150 h 194"/>
                <a:gd name="T62" fmla="*/ 154 w 193"/>
                <a:gd name="T63" fmla="*/ 158 h 194"/>
                <a:gd name="T64" fmla="*/ 115 w 193"/>
                <a:gd name="T65" fmla="*/ 163 h 194"/>
                <a:gd name="T66" fmla="*/ 115 w 193"/>
                <a:gd name="T67" fmla="*/ 180 h 194"/>
                <a:gd name="T68" fmla="*/ 94 w 193"/>
                <a:gd name="T69" fmla="*/ 181 h 194"/>
                <a:gd name="T70" fmla="*/ 63 w 193"/>
                <a:gd name="T71" fmla="*/ 157 h 194"/>
                <a:gd name="T72" fmla="*/ 44 w 193"/>
                <a:gd name="T73" fmla="*/ 172 h 194"/>
                <a:gd name="T74" fmla="*/ 36 w 193"/>
                <a:gd name="T75" fmla="*/ 155 h 194"/>
                <a:gd name="T76" fmla="*/ 31 w 193"/>
                <a:gd name="T77" fmla="*/ 116 h 194"/>
                <a:gd name="T78" fmla="*/ 14 w 193"/>
                <a:gd name="T79" fmla="*/ 116 h 194"/>
                <a:gd name="T80" fmla="*/ 13 w 193"/>
                <a:gd name="T81" fmla="*/ 95 h 194"/>
                <a:gd name="T82" fmla="*/ 37 w 193"/>
                <a:gd name="T83" fmla="*/ 64 h 194"/>
                <a:gd name="T84" fmla="*/ 22 w 193"/>
                <a:gd name="T85" fmla="*/ 45 h 194"/>
                <a:gd name="T86" fmla="*/ 39 w 193"/>
                <a:gd name="T87" fmla="*/ 37 h 194"/>
                <a:gd name="T88" fmla="*/ 78 w 193"/>
                <a:gd name="T89" fmla="*/ 31 h 194"/>
                <a:gd name="T90" fmla="*/ 78 w 193"/>
                <a:gd name="T91" fmla="*/ 15 h 194"/>
                <a:gd name="T92" fmla="*/ 99 w 193"/>
                <a:gd name="T93" fmla="*/ 14 h 194"/>
                <a:gd name="T94" fmla="*/ 130 w 193"/>
                <a:gd name="T95" fmla="*/ 38 h 194"/>
                <a:gd name="T96" fmla="*/ 149 w 193"/>
                <a:gd name="T97" fmla="*/ 23 h 194"/>
                <a:gd name="T98" fmla="*/ 157 w 193"/>
                <a:gd name="T99" fmla="*/ 40 h 194"/>
                <a:gd name="T100" fmla="*/ 162 w 193"/>
                <a:gd name="T101" fmla="*/ 79 h 194"/>
                <a:gd name="T102" fmla="*/ 179 w 193"/>
                <a:gd name="T103" fmla="*/ 79 h 194"/>
                <a:gd name="T104" fmla="*/ 180 w 193"/>
                <a:gd name="T105" fmla="*/ 100 h 194"/>
                <a:gd name="T106" fmla="*/ 156 w 193"/>
                <a:gd name="T107" fmla="*/ 131 h 194"/>
                <a:gd name="T108" fmla="*/ 168 w 193"/>
                <a:gd name="T109" fmla="*/ 140 h 194"/>
                <a:gd name="T110" fmla="*/ 48 w 193"/>
                <a:gd name="T111" fmla="*/ 97 h 194"/>
                <a:gd name="T112" fmla="*/ 128 w 193"/>
                <a:gd name="T113" fmla="*/ 59 h 194"/>
                <a:gd name="T114" fmla="*/ 97 w 193"/>
                <a:gd name="T115" fmla="*/ 146 h 194"/>
                <a:gd name="T116" fmla="*/ 63 w 193"/>
                <a:gd name="T117" fmla="*/ 138 h 194"/>
                <a:gd name="T118" fmla="*/ 149 w 193"/>
                <a:gd name="T119" fmla="*/ 97 h 194"/>
                <a:gd name="T120" fmla="*/ 56 w 193"/>
                <a:gd name="T121" fmla="*/ 64 h 194"/>
                <a:gd name="T122" fmla="*/ 64 w 193"/>
                <a:gd name="T123" fmla="*/ 13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3" h="194">
                  <a:moveTo>
                    <a:pt x="168" y="140"/>
                  </a:moveTo>
                  <a:cubicBezTo>
                    <a:pt x="170" y="139"/>
                    <a:pt x="170" y="139"/>
                    <a:pt x="170" y="139"/>
                  </a:cubicBezTo>
                  <a:cubicBezTo>
                    <a:pt x="159" y="130"/>
                    <a:pt x="159" y="130"/>
                    <a:pt x="159" y="130"/>
                  </a:cubicBezTo>
                  <a:cubicBezTo>
                    <a:pt x="158" y="131"/>
                    <a:pt x="158" y="131"/>
                    <a:pt x="158" y="131"/>
                  </a:cubicBezTo>
                  <a:cubicBezTo>
                    <a:pt x="160" y="132"/>
                    <a:pt x="160" y="132"/>
                    <a:pt x="160" y="132"/>
                  </a:cubicBezTo>
                  <a:cubicBezTo>
                    <a:pt x="165" y="123"/>
                    <a:pt x="168" y="113"/>
                    <a:pt x="169" y="103"/>
                  </a:cubicBezTo>
                  <a:cubicBezTo>
                    <a:pt x="167" y="103"/>
                    <a:pt x="167" y="103"/>
                    <a:pt x="167" y="103"/>
                  </a:cubicBezTo>
                  <a:cubicBezTo>
                    <a:pt x="167" y="105"/>
                    <a:pt x="167" y="105"/>
                    <a:pt x="167" y="105"/>
                  </a:cubicBezTo>
                  <a:cubicBezTo>
                    <a:pt x="180" y="104"/>
                    <a:pt x="180" y="104"/>
                    <a:pt x="180" y="104"/>
                  </a:cubicBezTo>
                  <a:cubicBezTo>
                    <a:pt x="188" y="103"/>
                    <a:pt x="193" y="97"/>
                    <a:pt x="193" y="89"/>
                  </a:cubicBezTo>
                  <a:cubicBezTo>
                    <a:pt x="193" y="89"/>
                    <a:pt x="193" y="88"/>
                    <a:pt x="193" y="88"/>
                  </a:cubicBezTo>
                  <a:cubicBezTo>
                    <a:pt x="193" y="80"/>
                    <a:pt x="186" y="75"/>
                    <a:pt x="179" y="75"/>
                  </a:cubicBezTo>
                  <a:cubicBezTo>
                    <a:pt x="179" y="75"/>
                    <a:pt x="178" y="75"/>
                    <a:pt x="178" y="75"/>
                  </a:cubicBezTo>
                  <a:cubicBezTo>
                    <a:pt x="164" y="76"/>
                    <a:pt x="164" y="76"/>
                    <a:pt x="164" y="76"/>
                  </a:cubicBezTo>
                  <a:cubicBezTo>
                    <a:pt x="164" y="78"/>
                    <a:pt x="164" y="78"/>
                    <a:pt x="164" y="78"/>
                  </a:cubicBezTo>
                  <a:cubicBezTo>
                    <a:pt x="166" y="78"/>
                    <a:pt x="166" y="78"/>
                    <a:pt x="166" y="78"/>
                  </a:cubicBezTo>
                  <a:cubicBezTo>
                    <a:pt x="163" y="68"/>
                    <a:pt x="159" y="58"/>
                    <a:pt x="152" y="50"/>
                  </a:cubicBezTo>
                  <a:cubicBezTo>
                    <a:pt x="150" y="52"/>
                    <a:pt x="150" y="52"/>
                    <a:pt x="150" y="52"/>
                  </a:cubicBezTo>
                  <a:cubicBezTo>
                    <a:pt x="152" y="53"/>
                    <a:pt x="152" y="53"/>
                    <a:pt x="152" y="53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3" y="40"/>
                    <a:pt x="164" y="36"/>
                    <a:pt x="164" y="33"/>
                  </a:cubicBezTo>
                  <a:cubicBezTo>
                    <a:pt x="164" y="29"/>
                    <a:pt x="162" y="25"/>
                    <a:pt x="158" y="22"/>
                  </a:cubicBezTo>
                  <a:cubicBezTo>
                    <a:pt x="156" y="20"/>
                    <a:pt x="152" y="19"/>
                    <a:pt x="149" y="19"/>
                  </a:cubicBezTo>
                  <a:cubicBezTo>
                    <a:pt x="145" y="19"/>
                    <a:pt x="141" y="21"/>
                    <a:pt x="138" y="24"/>
                  </a:cubicBezTo>
                  <a:cubicBezTo>
                    <a:pt x="129" y="35"/>
                    <a:pt x="129" y="35"/>
                    <a:pt x="129" y="35"/>
                  </a:cubicBezTo>
                  <a:cubicBezTo>
                    <a:pt x="131" y="36"/>
                    <a:pt x="131" y="36"/>
                    <a:pt x="131" y="36"/>
                  </a:cubicBezTo>
                  <a:cubicBezTo>
                    <a:pt x="132" y="34"/>
                    <a:pt x="132" y="34"/>
                    <a:pt x="132" y="34"/>
                  </a:cubicBezTo>
                  <a:cubicBezTo>
                    <a:pt x="123" y="29"/>
                    <a:pt x="113" y="26"/>
                    <a:pt x="102" y="25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2" y="6"/>
                    <a:pt x="96" y="0"/>
                    <a:pt x="89" y="0"/>
                  </a:cubicBezTo>
                  <a:cubicBezTo>
                    <a:pt x="88" y="0"/>
                    <a:pt x="88" y="0"/>
                    <a:pt x="87" y="0"/>
                  </a:cubicBezTo>
                  <a:cubicBezTo>
                    <a:pt x="80" y="1"/>
                    <a:pt x="74" y="7"/>
                    <a:pt x="74" y="15"/>
                  </a:cubicBezTo>
                  <a:cubicBezTo>
                    <a:pt x="74" y="15"/>
                    <a:pt x="74" y="16"/>
                    <a:pt x="74" y="16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67" y="30"/>
                    <a:pt x="58" y="35"/>
                    <a:pt x="50" y="42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39" y="31"/>
                    <a:pt x="36" y="30"/>
                    <a:pt x="33" y="30"/>
                  </a:cubicBezTo>
                  <a:cubicBezTo>
                    <a:pt x="28" y="30"/>
                    <a:pt x="24" y="32"/>
                    <a:pt x="21" y="35"/>
                  </a:cubicBezTo>
                  <a:cubicBezTo>
                    <a:pt x="19" y="38"/>
                    <a:pt x="18" y="41"/>
                    <a:pt x="18" y="45"/>
                  </a:cubicBezTo>
                  <a:cubicBezTo>
                    <a:pt x="18" y="49"/>
                    <a:pt x="20" y="53"/>
                    <a:pt x="23" y="56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28" y="71"/>
                    <a:pt x="25" y="81"/>
                    <a:pt x="25" y="91"/>
                  </a:cubicBezTo>
                  <a:cubicBezTo>
                    <a:pt x="27" y="92"/>
                    <a:pt x="27" y="92"/>
                    <a:pt x="27" y="92"/>
                  </a:cubicBezTo>
                  <a:cubicBezTo>
                    <a:pt x="26" y="90"/>
                    <a:pt x="26" y="90"/>
                    <a:pt x="26" y="90"/>
                  </a:cubicBezTo>
                  <a:cubicBezTo>
                    <a:pt x="13" y="91"/>
                    <a:pt x="13" y="91"/>
                    <a:pt x="13" y="91"/>
                  </a:cubicBezTo>
                  <a:cubicBezTo>
                    <a:pt x="5" y="92"/>
                    <a:pt x="0" y="98"/>
                    <a:pt x="0" y="105"/>
                  </a:cubicBezTo>
                  <a:cubicBezTo>
                    <a:pt x="0" y="106"/>
                    <a:pt x="0" y="106"/>
                    <a:pt x="0" y="107"/>
                  </a:cubicBezTo>
                  <a:cubicBezTo>
                    <a:pt x="0" y="114"/>
                    <a:pt x="7" y="120"/>
                    <a:pt x="14" y="120"/>
                  </a:cubicBezTo>
                  <a:cubicBezTo>
                    <a:pt x="15" y="120"/>
                    <a:pt x="15" y="120"/>
                    <a:pt x="16" y="120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29" y="116"/>
                    <a:pt x="29" y="116"/>
                    <a:pt x="29" y="116"/>
                  </a:cubicBezTo>
                  <a:cubicBezTo>
                    <a:pt x="27" y="117"/>
                    <a:pt x="27" y="117"/>
                    <a:pt x="27" y="117"/>
                  </a:cubicBezTo>
                  <a:cubicBezTo>
                    <a:pt x="30" y="127"/>
                    <a:pt x="35" y="136"/>
                    <a:pt x="41" y="144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1" y="141"/>
                    <a:pt x="41" y="141"/>
                    <a:pt x="41" y="141"/>
                  </a:cubicBezTo>
                  <a:cubicBezTo>
                    <a:pt x="33" y="152"/>
                    <a:pt x="33" y="152"/>
                    <a:pt x="33" y="152"/>
                  </a:cubicBezTo>
                  <a:cubicBezTo>
                    <a:pt x="31" y="155"/>
                    <a:pt x="30" y="158"/>
                    <a:pt x="30" y="161"/>
                  </a:cubicBezTo>
                  <a:cubicBezTo>
                    <a:pt x="30" y="165"/>
                    <a:pt x="31" y="170"/>
                    <a:pt x="35" y="172"/>
                  </a:cubicBezTo>
                  <a:cubicBezTo>
                    <a:pt x="37" y="175"/>
                    <a:pt x="41" y="176"/>
                    <a:pt x="44" y="176"/>
                  </a:cubicBezTo>
                  <a:cubicBezTo>
                    <a:pt x="48" y="176"/>
                    <a:pt x="52" y="174"/>
                    <a:pt x="55" y="17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2" y="159"/>
                    <a:pt x="62" y="159"/>
                    <a:pt x="62" y="159"/>
                  </a:cubicBezTo>
                  <a:cubicBezTo>
                    <a:pt x="61" y="160"/>
                    <a:pt x="61" y="160"/>
                    <a:pt x="61" y="160"/>
                  </a:cubicBezTo>
                  <a:cubicBezTo>
                    <a:pt x="71" y="165"/>
                    <a:pt x="81" y="168"/>
                    <a:pt x="91" y="169"/>
                  </a:cubicBezTo>
                  <a:cubicBezTo>
                    <a:pt x="91" y="167"/>
                    <a:pt x="91" y="167"/>
                    <a:pt x="91" y="167"/>
                  </a:cubicBezTo>
                  <a:cubicBezTo>
                    <a:pt x="89" y="167"/>
                    <a:pt x="89" y="167"/>
                    <a:pt x="89" y="167"/>
                  </a:cubicBezTo>
                  <a:cubicBezTo>
                    <a:pt x="90" y="181"/>
                    <a:pt x="90" y="181"/>
                    <a:pt x="90" y="181"/>
                  </a:cubicBezTo>
                  <a:cubicBezTo>
                    <a:pt x="91" y="189"/>
                    <a:pt x="97" y="194"/>
                    <a:pt x="105" y="194"/>
                  </a:cubicBezTo>
                  <a:cubicBezTo>
                    <a:pt x="105" y="194"/>
                    <a:pt x="106" y="194"/>
                    <a:pt x="106" y="194"/>
                  </a:cubicBezTo>
                  <a:cubicBezTo>
                    <a:pt x="114" y="193"/>
                    <a:pt x="119" y="187"/>
                    <a:pt x="119" y="180"/>
                  </a:cubicBezTo>
                  <a:cubicBezTo>
                    <a:pt x="119" y="179"/>
                    <a:pt x="119" y="179"/>
                    <a:pt x="119" y="178"/>
                  </a:cubicBezTo>
                  <a:cubicBezTo>
                    <a:pt x="118" y="165"/>
                    <a:pt x="118" y="165"/>
                    <a:pt x="118" y="165"/>
                  </a:cubicBezTo>
                  <a:cubicBezTo>
                    <a:pt x="116" y="165"/>
                    <a:pt x="116" y="165"/>
                    <a:pt x="116" y="165"/>
                  </a:cubicBezTo>
                  <a:cubicBezTo>
                    <a:pt x="116" y="167"/>
                    <a:pt x="116" y="167"/>
                    <a:pt x="116" y="167"/>
                  </a:cubicBezTo>
                  <a:cubicBezTo>
                    <a:pt x="126" y="164"/>
                    <a:pt x="135" y="159"/>
                    <a:pt x="143" y="152"/>
                  </a:cubicBezTo>
                  <a:cubicBezTo>
                    <a:pt x="142" y="151"/>
                    <a:pt x="142" y="151"/>
                    <a:pt x="142" y="151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51" y="161"/>
                    <a:pt x="151" y="161"/>
                    <a:pt x="151" y="161"/>
                  </a:cubicBezTo>
                  <a:cubicBezTo>
                    <a:pt x="154" y="163"/>
                    <a:pt x="157" y="164"/>
                    <a:pt x="161" y="164"/>
                  </a:cubicBezTo>
                  <a:cubicBezTo>
                    <a:pt x="165" y="164"/>
                    <a:pt x="169" y="162"/>
                    <a:pt x="172" y="159"/>
                  </a:cubicBezTo>
                  <a:cubicBezTo>
                    <a:pt x="174" y="156"/>
                    <a:pt x="175" y="153"/>
                    <a:pt x="175" y="150"/>
                  </a:cubicBezTo>
                  <a:cubicBezTo>
                    <a:pt x="175" y="146"/>
                    <a:pt x="173" y="141"/>
                    <a:pt x="170" y="139"/>
                  </a:cubicBezTo>
                  <a:cubicBezTo>
                    <a:pt x="168" y="140"/>
                    <a:pt x="168" y="140"/>
                    <a:pt x="168" y="140"/>
                  </a:cubicBezTo>
                  <a:cubicBezTo>
                    <a:pt x="167" y="142"/>
                    <a:pt x="167" y="142"/>
                    <a:pt x="167" y="142"/>
                  </a:cubicBezTo>
                  <a:cubicBezTo>
                    <a:pt x="170" y="144"/>
                    <a:pt x="171" y="147"/>
                    <a:pt x="171" y="150"/>
                  </a:cubicBezTo>
                  <a:cubicBezTo>
                    <a:pt x="171" y="152"/>
                    <a:pt x="170" y="154"/>
                    <a:pt x="169" y="156"/>
                  </a:cubicBezTo>
                  <a:cubicBezTo>
                    <a:pt x="167" y="159"/>
                    <a:pt x="164" y="160"/>
                    <a:pt x="161" y="160"/>
                  </a:cubicBezTo>
                  <a:cubicBezTo>
                    <a:pt x="158" y="160"/>
                    <a:pt x="156" y="160"/>
                    <a:pt x="154" y="158"/>
                  </a:cubicBezTo>
                  <a:cubicBezTo>
                    <a:pt x="142" y="148"/>
                    <a:pt x="142" y="148"/>
                    <a:pt x="142" y="148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33" y="156"/>
                    <a:pt x="124" y="160"/>
                    <a:pt x="115" y="163"/>
                  </a:cubicBezTo>
                  <a:cubicBezTo>
                    <a:pt x="114" y="163"/>
                    <a:pt x="114" y="163"/>
                    <a:pt x="114" y="163"/>
                  </a:cubicBezTo>
                  <a:cubicBezTo>
                    <a:pt x="115" y="179"/>
                    <a:pt x="115" y="179"/>
                    <a:pt x="115" y="179"/>
                  </a:cubicBezTo>
                  <a:cubicBezTo>
                    <a:pt x="115" y="180"/>
                    <a:pt x="115" y="180"/>
                    <a:pt x="115" y="180"/>
                  </a:cubicBezTo>
                  <a:cubicBezTo>
                    <a:pt x="115" y="185"/>
                    <a:pt x="111" y="190"/>
                    <a:pt x="106" y="190"/>
                  </a:cubicBezTo>
                  <a:cubicBezTo>
                    <a:pt x="105" y="190"/>
                    <a:pt x="105" y="190"/>
                    <a:pt x="105" y="190"/>
                  </a:cubicBezTo>
                  <a:cubicBezTo>
                    <a:pt x="99" y="190"/>
                    <a:pt x="95" y="186"/>
                    <a:pt x="94" y="181"/>
                  </a:cubicBezTo>
                  <a:cubicBezTo>
                    <a:pt x="93" y="165"/>
                    <a:pt x="93" y="165"/>
                    <a:pt x="93" y="165"/>
                  </a:cubicBezTo>
                  <a:cubicBezTo>
                    <a:pt x="91" y="165"/>
                    <a:pt x="91" y="165"/>
                    <a:pt x="91" y="165"/>
                  </a:cubicBezTo>
                  <a:cubicBezTo>
                    <a:pt x="81" y="165"/>
                    <a:pt x="72" y="162"/>
                    <a:pt x="63" y="157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52" y="168"/>
                    <a:pt x="52" y="168"/>
                    <a:pt x="52" y="168"/>
                  </a:cubicBezTo>
                  <a:cubicBezTo>
                    <a:pt x="50" y="170"/>
                    <a:pt x="47" y="172"/>
                    <a:pt x="44" y="172"/>
                  </a:cubicBezTo>
                  <a:cubicBezTo>
                    <a:pt x="42" y="172"/>
                    <a:pt x="39" y="171"/>
                    <a:pt x="37" y="169"/>
                  </a:cubicBezTo>
                  <a:cubicBezTo>
                    <a:pt x="35" y="167"/>
                    <a:pt x="34" y="164"/>
                    <a:pt x="34" y="161"/>
                  </a:cubicBezTo>
                  <a:cubicBezTo>
                    <a:pt x="34" y="159"/>
                    <a:pt x="34" y="156"/>
                    <a:pt x="36" y="15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38" y="134"/>
                    <a:pt x="33" y="125"/>
                    <a:pt x="31" y="116"/>
                  </a:cubicBezTo>
                  <a:cubicBezTo>
                    <a:pt x="30" y="114"/>
                    <a:pt x="30" y="114"/>
                    <a:pt x="30" y="114"/>
                  </a:cubicBezTo>
                  <a:cubicBezTo>
                    <a:pt x="15" y="116"/>
                    <a:pt x="15" y="116"/>
                    <a:pt x="15" y="116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9" y="116"/>
                    <a:pt x="4" y="112"/>
                    <a:pt x="4" y="106"/>
                  </a:cubicBezTo>
                  <a:cubicBezTo>
                    <a:pt x="4" y="105"/>
                    <a:pt x="4" y="105"/>
                    <a:pt x="4" y="105"/>
                  </a:cubicBezTo>
                  <a:cubicBezTo>
                    <a:pt x="4" y="100"/>
                    <a:pt x="8" y="95"/>
                    <a:pt x="13" y="95"/>
                  </a:cubicBezTo>
                  <a:cubicBezTo>
                    <a:pt x="28" y="93"/>
                    <a:pt x="28" y="93"/>
                    <a:pt x="28" y="93"/>
                  </a:cubicBezTo>
                  <a:cubicBezTo>
                    <a:pt x="29" y="92"/>
                    <a:pt x="29" y="92"/>
                    <a:pt x="29" y="92"/>
                  </a:cubicBezTo>
                  <a:cubicBezTo>
                    <a:pt x="29" y="82"/>
                    <a:pt x="32" y="73"/>
                    <a:pt x="37" y="64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3" y="51"/>
                    <a:pt x="22" y="48"/>
                    <a:pt x="22" y="45"/>
                  </a:cubicBezTo>
                  <a:cubicBezTo>
                    <a:pt x="22" y="42"/>
                    <a:pt x="23" y="40"/>
                    <a:pt x="25" y="38"/>
                  </a:cubicBezTo>
                  <a:cubicBezTo>
                    <a:pt x="27" y="35"/>
                    <a:pt x="30" y="34"/>
                    <a:pt x="33" y="34"/>
                  </a:cubicBezTo>
                  <a:cubicBezTo>
                    <a:pt x="35" y="34"/>
                    <a:pt x="37" y="35"/>
                    <a:pt x="39" y="37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60" y="39"/>
                    <a:pt x="69" y="34"/>
                    <a:pt x="78" y="31"/>
                  </a:cubicBezTo>
                  <a:cubicBezTo>
                    <a:pt x="80" y="31"/>
                    <a:pt x="80" y="31"/>
                    <a:pt x="80" y="31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9"/>
                    <a:pt x="82" y="5"/>
                    <a:pt x="88" y="4"/>
                  </a:cubicBezTo>
                  <a:cubicBezTo>
                    <a:pt x="89" y="4"/>
                    <a:pt x="89" y="4"/>
                    <a:pt x="89" y="4"/>
                  </a:cubicBezTo>
                  <a:cubicBezTo>
                    <a:pt x="94" y="4"/>
                    <a:pt x="98" y="8"/>
                    <a:pt x="99" y="14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12" y="30"/>
                    <a:pt x="121" y="33"/>
                    <a:pt x="130" y="38"/>
                  </a:cubicBezTo>
                  <a:cubicBezTo>
                    <a:pt x="131" y="38"/>
                    <a:pt x="131" y="38"/>
                    <a:pt x="131" y="38"/>
                  </a:cubicBezTo>
                  <a:cubicBezTo>
                    <a:pt x="141" y="27"/>
                    <a:pt x="141" y="27"/>
                    <a:pt x="141" y="27"/>
                  </a:cubicBezTo>
                  <a:cubicBezTo>
                    <a:pt x="143" y="24"/>
                    <a:pt x="146" y="23"/>
                    <a:pt x="149" y="23"/>
                  </a:cubicBezTo>
                  <a:cubicBezTo>
                    <a:pt x="152" y="23"/>
                    <a:pt x="154" y="24"/>
                    <a:pt x="156" y="25"/>
                  </a:cubicBezTo>
                  <a:cubicBezTo>
                    <a:pt x="158" y="27"/>
                    <a:pt x="160" y="30"/>
                    <a:pt x="160" y="33"/>
                  </a:cubicBezTo>
                  <a:cubicBezTo>
                    <a:pt x="160" y="36"/>
                    <a:pt x="159" y="38"/>
                    <a:pt x="157" y="40"/>
                  </a:cubicBezTo>
                  <a:cubicBezTo>
                    <a:pt x="148" y="52"/>
                    <a:pt x="148" y="52"/>
                    <a:pt x="148" y="52"/>
                  </a:cubicBezTo>
                  <a:cubicBezTo>
                    <a:pt x="149" y="53"/>
                    <a:pt x="149" y="53"/>
                    <a:pt x="149" y="53"/>
                  </a:cubicBezTo>
                  <a:cubicBezTo>
                    <a:pt x="155" y="61"/>
                    <a:pt x="160" y="69"/>
                    <a:pt x="162" y="79"/>
                  </a:cubicBezTo>
                  <a:cubicBezTo>
                    <a:pt x="163" y="80"/>
                    <a:pt x="163" y="80"/>
                    <a:pt x="163" y="80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9" y="79"/>
                    <a:pt x="179" y="79"/>
                    <a:pt x="179" y="79"/>
                  </a:cubicBezTo>
                  <a:cubicBezTo>
                    <a:pt x="184" y="79"/>
                    <a:pt x="189" y="83"/>
                    <a:pt x="189" y="88"/>
                  </a:cubicBezTo>
                  <a:cubicBezTo>
                    <a:pt x="189" y="89"/>
                    <a:pt x="189" y="89"/>
                    <a:pt x="189" y="89"/>
                  </a:cubicBezTo>
                  <a:cubicBezTo>
                    <a:pt x="189" y="95"/>
                    <a:pt x="185" y="99"/>
                    <a:pt x="180" y="100"/>
                  </a:cubicBezTo>
                  <a:cubicBezTo>
                    <a:pt x="165" y="101"/>
                    <a:pt x="165" y="101"/>
                    <a:pt x="165" y="101"/>
                  </a:cubicBezTo>
                  <a:cubicBezTo>
                    <a:pt x="165" y="103"/>
                    <a:pt x="165" y="103"/>
                    <a:pt x="165" y="103"/>
                  </a:cubicBezTo>
                  <a:cubicBezTo>
                    <a:pt x="164" y="112"/>
                    <a:pt x="161" y="122"/>
                    <a:pt x="156" y="131"/>
                  </a:cubicBezTo>
                  <a:cubicBezTo>
                    <a:pt x="155" y="132"/>
                    <a:pt x="155" y="132"/>
                    <a:pt x="155" y="132"/>
                  </a:cubicBezTo>
                  <a:cubicBezTo>
                    <a:pt x="167" y="142"/>
                    <a:pt x="167" y="142"/>
                    <a:pt x="167" y="142"/>
                  </a:cubicBezTo>
                  <a:lnTo>
                    <a:pt x="168" y="140"/>
                  </a:lnTo>
                  <a:close/>
                  <a:moveTo>
                    <a:pt x="64" y="137"/>
                  </a:moveTo>
                  <a:cubicBezTo>
                    <a:pt x="66" y="135"/>
                    <a:pt x="66" y="135"/>
                    <a:pt x="66" y="135"/>
                  </a:cubicBezTo>
                  <a:cubicBezTo>
                    <a:pt x="54" y="125"/>
                    <a:pt x="48" y="111"/>
                    <a:pt x="48" y="97"/>
                  </a:cubicBezTo>
                  <a:cubicBezTo>
                    <a:pt x="48" y="86"/>
                    <a:pt x="51" y="75"/>
                    <a:pt x="59" y="66"/>
                  </a:cubicBezTo>
                  <a:cubicBezTo>
                    <a:pt x="68" y="54"/>
                    <a:pt x="82" y="48"/>
                    <a:pt x="97" y="48"/>
                  </a:cubicBezTo>
                  <a:cubicBezTo>
                    <a:pt x="108" y="48"/>
                    <a:pt x="119" y="52"/>
                    <a:pt x="128" y="59"/>
                  </a:cubicBezTo>
                  <a:cubicBezTo>
                    <a:pt x="139" y="69"/>
                    <a:pt x="145" y="83"/>
                    <a:pt x="145" y="97"/>
                  </a:cubicBezTo>
                  <a:cubicBezTo>
                    <a:pt x="145" y="108"/>
                    <a:pt x="142" y="119"/>
                    <a:pt x="134" y="128"/>
                  </a:cubicBezTo>
                  <a:cubicBezTo>
                    <a:pt x="125" y="140"/>
                    <a:pt x="111" y="146"/>
                    <a:pt x="97" y="146"/>
                  </a:cubicBezTo>
                  <a:cubicBezTo>
                    <a:pt x="86" y="146"/>
                    <a:pt x="75" y="142"/>
                    <a:pt x="66" y="135"/>
                  </a:cubicBezTo>
                  <a:cubicBezTo>
                    <a:pt x="64" y="137"/>
                    <a:pt x="64" y="137"/>
                    <a:pt x="64" y="137"/>
                  </a:cubicBezTo>
                  <a:cubicBezTo>
                    <a:pt x="63" y="138"/>
                    <a:pt x="63" y="138"/>
                    <a:pt x="63" y="138"/>
                  </a:cubicBezTo>
                  <a:cubicBezTo>
                    <a:pt x="73" y="146"/>
                    <a:pt x="85" y="150"/>
                    <a:pt x="97" y="150"/>
                  </a:cubicBezTo>
                  <a:cubicBezTo>
                    <a:pt x="112" y="150"/>
                    <a:pt x="127" y="144"/>
                    <a:pt x="137" y="131"/>
                  </a:cubicBezTo>
                  <a:cubicBezTo>
                    <a:pt x="146" y="121"/>
                    <a:pt x="149" y="109"/>
                    <a:pt x="149" y="97"/>
                  </a:cubicBezTo>
                  <a:cubicBezTo>
                    <a:pt x="149" y="82"/>
                    <a:pt x="143" y="67"/>
                    <a:pt x="130" y="56"/>
                  </a:cubicBezTo>
                  <a:cubicBezTo>
                    <a:pt x="120" y="48"/>
                    <a:pt x="108" y="44"/>
                    <a:pt x="97" y="44"/>
                  </a:cubicBezTo>
                  <a:cubicBezTo>
                    <a:pt x="81" y="44"/>
                    <a:pt x="66" y="51"/>
                    <a:pt x="56" y="64"/>
                  </a:cubicBezTo>
                  <a:cubicBezTo>
                    <a:pt x="48" y="73"/>
                    <a:pt x="44" y="85"/>
                    <a:pt x="44" y="97"/>
                  </a:cubicBezTo>
                  <a:cubicBezTo>
                    <a:pt x="44" y="112"/>
                    <a:pt x="50" y="128"/>
                    <a:pt x="63" y="138"/>
                  </a:cubicBezTo>
                  <a:lnTo>
                    <a:pt x="64" y="137"/>
                  </a:lnTo>
                  <a:close/>
                </a:path>
              </a:pathLst>
            </a:custGeom>
            <a:solidFill>
              <a:srgbClr val="599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1" name="îšḻiďé">
              <a:extLst>
                <a:ext uri="{FF2B5EF4-FFF2-40B4-BE49-F238E27FC236}">
                  <a16:creationId xmlns:a16="http://schemas.microsoft.com/office/drawing/2014/main" id="{714E7FCC-1157-4E02-8110-2E65AD48D9EE}"/>
                </a:ext>
              </a:extLst>
            </p:cNvPr>
            <p:cNvSpPr/>
            <p:nvPr/>
          </p:nvSpPr>
          <p:spPr bwMode="auto">
            <a:xfrm>
              <a:off x="4095198" y="3435825"/>
              <a:ext cx="397158" cy="397158"/>
            </a:xfrm>
            <a:custGeom>
              <a:avLst/>
              <a:gdLst>
                <a:gd name="T0" fmla="*/ 64 w 140"/>
                <a:gd name="T1" fmla="*/ 132 h 140"/>
                <a:gd name="T2" fmla="*/ 67 w 140"/>
                <a:gd name="T3" fmla="*/ 123 h 140"/>
                <a:gd name="T4" fmla="*/ 89 w 140"/>
                <a:gd name="T5" fmla="*/ 119 h 140"/>
                <a:gd name="T6" fmla="*/ 94 w 140"/>
                <a:gd name="T7" fmla="*/ 128 h 140"/>
                <a:gd name="T8" fmla="*/ 107 w 140"/>
                <a:gd name="T9" fmla="*/ 131 h 140"/>
                <a:gd name="T10" fmla="*/ 110 w 140"/>
                <a:gd name="T11" fmla="*/ 118 h 140"/>
                <a:gd name="T12" fmla="*/ 104 w 140"/>
                <a:gd name="T13" fmla="*/ 109 h 140"/>
                <a:gd name="T14" fmla="*/ 118 w 140"/>
                <a:gd name="T15" fmla="*/ 91 h 140"/>
                <a:gd name="T16" fmla="*/ 127 w 140"/>
                <a:gd name="T17" fmla="*/ 94 h 140"/>
                <a:gd name="T18" fmla="*/ 139 w 140"/>
                <a:gd name="T19" fmla="*/ 87 h 140"/>
                <a:gd name="T20" fmla="*/ 132 w 140"/>
                <a:gd name="T21" fmla="*/ 76 h 140"/>
                <a:gd name="T22" fmla="*/ 122 w 140"/>
                <a:gd name="T23" fmla="*/ 73 h 140"/>
                <a:gd name="T24" fmla="*/ 118 w 140"/>
                <a:gd name="T25" fmla="*/ 51 h 140"/>
                <a:gd name="T26" fmla="*/ 127 w 140"/>
                <a:gd name="T27" fmla="*/ 46 h 140"/>
                <a:gd name="T28" fmla="*/ 130 w 140"/>
                <a:gd name="T29" fmla="*/ 33 h 140"/>
                <a:gd name="T30" fmla="*/ 117 w 140"/>
                <a:gd name="T31" fmla="*/ 30 h 140"/>
                <a:gd name="T32" fmla="*/ 109 w 140"/>
                <a:gd name="T33" fmla="*/ 36 h 140"/>
                <a:gd name="T34" fmla="*/ 91 w 140"/>
                <a:gd name="T35" fmla="*/ 22 h 140"/>
                <a:gd name="T36" fmla="*/ 93 w 140"/>
                <a:gd name="T37" fmla="*/ 13 h 140"/>
                <a:gd name="T38" fmla="*/ 86 w 140"/>
                <a:gd name="T39" fmla="*/ 1 h 140"/>
                <a:gd name="T40" fmla="*/ 75 w 140"/>
                <a:gd name="T41" fmla="*/ 8 h 140"/>
                <a:gd name="T42" fmla="*/ 73 w 140"/>
                <a:gd name="T43" fmla="*/ 18 h 140"/>
                <a:gd name="T44" fmla="*/ 51 w 140"/>
                <a:gd name="T45" fmla="*/ 22 h 140"/>
                <a:gd name="T46" fmla="*/ 46 w 140"/>
                <a:gd name="T47" fmla="*/ 13 h 140"/>
                <a:gd name="T48" fmla="*/ 33 w 140"/>
                <a:gd name="T49" fmla="*/ 10 h 140"/>
                <a:gd name="T50" fmla="*/ 30 w 140"/>
                <a:gd name="T51" fmla="*/ 23 h 140"/>
                <a:gd name="T52" fmla="*/ 35 w 140"/>
                <a:gd name="T53" fmla="*/ 31 h 140"/>
                <a:gd name="T54" fmla="*/ 22 w 140"/>
                <a:gd name="T55" fmla="*/ 49 h 140"/>
                <a:gd name="T56" fmla="*/ 12 w 140"/>
                <a:gd name="T57" fmla="*/ 47 h 140"/>
                <a:gd name="T58" fmla="*/ 1 w 140"/>
                <a:gd name="T59" fmla="*/ 54 h 140"/>
                <a:gd name="T60" fmla="*/ 8 w 140"/>
                <a:gd name="T61" fmla="*/ 65 h 140"/>
                <a:gd name="T62" fmla="*/ 17 w 140"/>
                <a:gd name="T63" fmla="*/ 67 h 140"/>
                <a:gd name="T64" fmla="*/ 21 w 140"/>
                <a:gd name="T65" fmla="*/ 89 h 140"/>
                <a:gd name="T66" fmla="*/ 12 w 140"/>
                <a:gd name="T67" fmla="*/ 94 h 140"/>
                <a:gd name="T68" fmla="*/ 9 w 140"/>
                <a:gd name="T69" fmla="*/ 107 h 140"/>
                <a:gd name="T70" fmla="*/ 22 w 140"/>
                <a:gd name="T71" fmla="*/ 110 h 140"/>
                <a:gd name="T72" fmla="*/ 31 w 140"/>
                <a:gd name="T73" fmla="*/ 105 h 140"/>
                <a:gd name="T74" fmla="*/ 49 w 140"/>
                <a:gd name="T75" fmla="*/ 118 h 140"/>
                <a:gd name="T76" fmla="*/ 46 w 140"/>
                <a:gd name="T77" fmla="*/ 128 h 140"/>
                <a:gd name="T78" fmla="*/ 53 w 140"/>
                <a:gd name="T79" fmla="*/ 139 h 140"/>
                <a:gd name="T80" fmla="*/ 64 w 140"/>
                <a:gd name="T81" fmla="*/ 132 h 140"/>
                <a:gd name="T82" fmla="*/ 33 w 140"/>
                <a:gd name="T83" fmla="*/ 61 h 140"/>
                <a:gd name="T84" fmla="*/ 79 w 140"/>
                <a:gd name="T85" fmla="*/ 33 h 140"/>
                <a:gd name="T86" fmla="*/ 107 w 140"/>
                <a:gd name="T87" fmla="*/ 79 h 140"/>
                <a:gd name="T88" fmla="*/ 61 w 140"/>
                <a:gd name="T89" fmla="*/ 107 h 140"/>
                <a:gd name="T90" fmla="*/ 33 w 140"/>
                <a:gd name="T91" fmla="*/ 61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0" h="140">
                  <a:moveTo>
                    <a:pt x="64" y="132"/>
                  </a:moveTo>
                  <a:cubicBezTo>
                    <a:pt x="67" y="123"/>
                    <a:pt x="67" y="123"/>
                    <a:pt x="67" y="123"/>
                  </a:cubicBezTo>
                  <a:cubicBezTo>
                    <a:pt x="74" y="123"/>
                    <a:pt x="82" y="122"/>
                    <a:pt x="89" y="119"/>
                  </a:cubicBezTo>
                  <a:cubicBezTo>
                    <a:pt x="94" y="128"/>
                    <a:pt x="94" y="128"/>
                    <a:pt x="94" y="128"/>
                  </a:cubicBezTo>
                  <a:cubicBezTo>
                    <a:pt x="97" y="132"/>
                    <a:pt x="102" y="133"/>
                    <a:pt x="107" y="131"/>
                  </a:cubicBezTo>
                  <a:cubicBezTo>
                    <a:pt x="111" y="128"/>
                    <a:pt x="112" y="122"/>
                    <a:pt x="110" y="118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10" y="104"/>
                    <a:pt x="114" y="98"/>
                    <a:pt x="118" y="91"/>
                  </a:cubicBezTo>
                  <a:cubicBezTo>
                    <a:pt x="127" y="94"/>
                    <a:pt x="127" y="94"/>
                    <a:pt x="127" y="94"/>
                  </a:cubicBezTo>
                  <a:cubicBezTo>
                    <a:pt x="132" y="95"/>
                    <a:pt x="137" y="92"/>
                    <a:pt x="139" y="87"/>
                  </a:cubicBezTo>
                  <a:cubicBezTo>
                    <a:pt x="140" y="82"/>
                    <a:pt x="137" y="77"/>
                    <a:pt x="132" y="76"/>
                  </a:cubicBezTo>
                  <a:cubicBezTo>
                    <a:pt x="122" y="73"/>
                    <a:pt x="122" y="73"/>
                    <a:pt x="122" y="73"/>
                  </a:cubicBezTo>
                  <a:cubicBezTo>
                    <a:pt x="122" y="66"/>
                    <a:pt x="121" y="58"/>
                    <a:pt x="118" y="51"/>
                  </a:cubicBezTo>
                  <a:cubicBezTo>
                    <a:pt x="127" y="46"/>
                    <a:pt x="127" y="46"/>
                    <a:pt x="127" y="46"/>
                  </a:cubicBezTo>
                  <a:cubicBezTo>
                    <a:pt x="132" y="43"/>
                    <a:pt x="133" y="38"/>
                    <a:pt x="130" y="33"/>
                  </a:cubicBezTo>
                  <a:cubicBezTo>
                    <a:pt x="128" y="29"/>
                    <a:pt x="122" y="28"/>
                    <a:pt x="117" y="30"/>
                  </a:cubicBezTo>
                  <a:cubicBezTo>
                    <a:pt x="109" y="36"/>
                    <a:pt x="109" y="36"/>
                    <a:pt x="109" y="36"/>
                  </a:cubicBezTo>
                  <a:cubicBezTo>
                    <a:pt x="104" y="30"/>
                    <a:pt x="98" y="26"/>
                    <a:pt x="91" y="22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4" y="8"/>
                    <a:pt x="91" y="3"/>
                    <a:pt x="86" y="1"/>
                  </a:cubicBezTo>
                  <a:cubicBezTo>
                    <a:pt x="81" y="0"/>
                    <a:pt x="76" y="3"/>
                    <a:pt x="75" y="8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65" y="18"/>
                    <a:pt x="58" y="19"/>
                    <a:pt x="51" y="22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3" y="8"/>
                    <a:pt x="37" y="7"/>
                    <a:pt x="33" y="10"/>
                  </a:cubicBezTo>
                  <a:cubicBezTo>
                    <a:pt x="28" y="12"/>
                    <a:pt x="27" y="18"/>
                    <a:pt x="30" y="23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29" y="36"/>
                    <a:pt x="25" y="42"/>
                    <a:pt x="22" y="49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7" y="46"/>
                    <a:pt x="2" y="49"/>
                    <a:pt x="1" y="54"/>
                  </a:cubicBezTo>
                  <a:cubicBezTo>
                    <a:pt x="0" y="59"/>
                    <a:pt x="3" y="64"/>
                    <a:pt x="8" y="65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7" y="75"/>
                    <a:pt x="18" y="82"/>
                    <a:pt x="21" y="8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8" y="97"/>
                    <a:pt x="7" y="103"/>
                    <a:pt x="9" y="107"/>
                  </a:cubicBezTo>
                  <a:cubicBezTo>
                    <a:pt x="12" y="112"/>
                    <a:pt x="18" y="113"/>
                    <a:pt x="22" y="110"/>
                  </a:cubicBezTo>
                  <a:cubicBezTo>
                    <a:pt x="31" y="105"/>
                    <a:pt x="31" y="105"/>
                    <a:pt x="31" y="105"/>
                  </a:cubicBezTo>
                  <a:cubicBezTo>
                    <a:pt x="35" y="111"/>
                    <a:pt x="42" y="115"/>
                    <a:pt x="49" y="118"/>
                  </a:cubicBezTo>
                  <a:cubicBezTo>
                    <a:pt x="46" y="128"/>
                    <a:pt x="46" y="128"/>
                    <a:pt x="46" y="128"/>
                  </a:cubicBezTo>
                  <a:cubicBezTo>
                    <a:pt x="45" y="133"/>
                    <a:pt x="48" y="138"/>
                    <a:pt x="53" y="139"/>
                  </a:cubicBezTo>
                  <a:cubicBezTo>
                    <a:pt x="58" y="140"/>
                    <a:pt x="63" y="137"/>
                    <a:pt x="64" y="132"/>
                  </a:cubicBezTo>
                  <a:close/>
                  <a:moveTo>
                    <a:pt x="33" y="61"/>
                  </a:moveTo>
                  <a:cubicBezTo>
                    <a:pt x="38" y="41"/>
                    <a:pt x="58" y="29"/>
                    <a:pt x="79" y="33"/>
                  </a:cubicBezTo>
                  <a:cubicBezTo>
                    <a:pt x="99" y="38"/>
                    <a:pt x="111" y="59"/>
                    <a:pt x="107" y="79"/>
                  </a:cubicBezTo>
                  <a:cubicBezTo>
                    <a:pt x="102" y="100"/>
                    <a:pt x="81" y="112"/>
                    <a:pt x="61" y="107"/>
                  </a:cubicBezTo>
                  <a:cubicBezTo>
                    <a:pt x="40" y="102"/>
                    <a:pt x="28" y="82"/>
                    <a:pt x="33" y="61"/>
                  </a:cubicBezTo>
                  <a:close/>
                </a:path>
              </a:pathLst>
            </a:custGeom>
            <a:solidFill>
              <a:srgbClr val="F7A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2" name="ïṥļiḍé">
              <a:extLst>
                <a:ext uri="{FF2B5EF4-FFF2-40B4-BE49-F238E27FC236}">
                  <a16:creationId xmlns:a16="http://schemas.microsoft.com/office/drawing/2014/main" id="{126B4E6B-28FC-4283-9EA3-E6CB91E46FC3}"/>
                </a:ext>
              </a:extLst>
            </p:cNvPr>
            <p:cNvSpPr/>
            <p:nvPr/>
          </p:nvSpPr>
          <p:spPr bwMode="auto">
            <a:xfrm>
              <a:off x="6218832" y="2903551"/>
              <a:ext cx="412171" cy="413536"/>
            </a:xfrm>
            <a:custGeom>
              <a:avLst/>
              <a:gdLst>
                <a:gd name="T0" fmla="*/ 124 w 145"/>
                <a:gd name="T1" fmla="*/ 119 h 146"/>
                <a:gd name="T2" fmla="*/ 113 w 145"/>
                <a:gd name="T3" fmla="*/ 106 h 146"/>
                <a:gd name="T4" fmla="*/ 123 w 145"/>
                <a:gd name="T5" fmla="*/ 86 h 146"/>
                <a:gd name="T6" fmla="*/ 134 w 145"/>
                <a:gd name="T7" fmla="*/ 88 h 146"/>
                <a:gd name="T8" fmla="*/ 135 w 145"/>
                <a:gd name="T9" fmla="*/ 66 h 146"/>
                <a:gd name="T10" fmla="*/ 126 w 145"/>
                <a:gd name="T11" fmla="*/ 67 h 146"/>
                <a:gd name="T12" fmla="*/ 119 w 145"/>
                <a:gd name="T13" fmla="*/ 48 h 146"/>
                <a:gd name="T14" fmla="*/ 127 w 145"/>
                <a:gd name="T15" fmla="*/ 25 h 146"/>
                <a:gd name="T16" fmla="*/ 104 w 145"/>
                <a:gd name="T17" fmla="*/ 31 h 146"/>
                <a:gd name="T18" fmla="*/ 86 w 145"/>
                <a:gd name="T19" fmla="*/ 20 h 146"/>
                <a:gd name="T20" fmla="*/ 88 w 145"/>
                <a:gd name="T21" fmla="*/ 12 h 146"/>
                <a:gd name="T22" fmla="*/ 76 w 145"/>
                <a:gd name="T23" fmla="*/ 0 h 146"/>
                <a:gd name="T24" fmla="*/ 66 w 145"/>
                <a:gd name="T25" fmla="*/ 21 h 146"/>
                <a:gd name="T26" fmla="*/ 45 w 145"/>
                <a:gd name="T27" fmla="*/ 28 h 146"/>
                <a:gd name="T28" fmla="*/ 32 w 145"/>
                <a:gd name="T29" fmla="*/ 15 h 146"/>
                <a:gd name="T30" fmla="*/ 23 w 145"/>
                <a:gd name="T31" fmla="*/ 34 h 146"/>
                <a:gd name="T32" fmla="*/ 30 w 145"/>
                <a:gd name="T33" fmla="*/ 39 h 146"/>
                <a:gd name="T34" fmla="*/ 22 w 145"/>
                <a:gd name="T35" fmla="*/ 58 h 146"/>
                <a:gd name="T36" fmla="*/ 0 w 145"/>
                <a:gd name="T37" fmla="*/ 68 h 146"/>
                <a:gd name="T38" fmla="*/ 20 w 145"/>
                <a:gd name="T39" fmla="*/ 81 h 146"/>
                <a:gd name="T40" fmla="*/ 26 w 145"/>
                <a:gd name="T41" fmla="*/ 101 h 146"/>
                <a:gd name="T42" fmla="*/ 19 w 145"/>
                <a:gd name="T43" fmla="*/ 105 h 146"/>
                <a:gd name="T44" fmla="*/ 26 w 145"/>
                <a:gd name="T45" fmla="*/ 125 h 146"/>
                <a:gd name="T46" fmla="*/ 40 w 145"/>
                <a:gd name="T47" fmla="*/ 114 h 146"/>
                <a:gd name="T48" fmla="*/ 60 w 145"/>
                <a:gd name="T49" fmla="*/ 124 h 146"/>
                <a:gd name="T50" fmla="*/ 57 w 145"/>
                <a:gd name="T51" fmla="*/ 135 h 146"/>
                <a:gd name="T52" fmla="*/ 80 w 145"/>
                <a:gd name="T53" fmla="*/ 135 h 146"/>
                <a:gd name="T54" fmla="*/ 79 w 145"/>
                <a:gd name="T55" fmla="*/ 127 h 146"/>
                <a:gd name="T56" fmla="*/ 98 w 145"/>
                <a:gd name="T57" fmla="*/ 119 h 146"/>
                <a:gd name="T58" fmla="*/ 121 w 145"/>
                <a:gd name="T59" fmla="*/ 128 h 146"/>
                <a:gd name="T60" fmla="*/ 113 w 145"/>
                <a:gd name="T61" fmla="*/ 127 h 146"/>
                <a:gd name="T62" fmla="*/ 98 w 145"/>
                <a:gd name="T63" fmla="*/ 116 h 146"/>
                <a:gd name="T64" fmla="*/ 76 w 145"/>
                <a:gd name="T65" fmla="*/ 135 h 146"/>
                <a:gd name="T66" fmla="*/ 61 w 145"/>
                <a:gd name="T67" fmla="*/ 135 h 146"/>
                <a:gd name="T68" fmla="*/ 60 w 145"/>
                <a:gd name="T69" fmla="*/ 122 h 146"/>
                <a:gd name="T70" fmla="*/ 31 w 145"/>
                <a:gd name="T71" fmla="*/ 119 h 146"/>
                <a:gd name="T72" fmla="*/ 19 w 145"/>
                <a:gd name="T73" fmla="*/ 114 h 146"/>
                <a:gd name="T74" fmla="*/ 29 w 145"/>
                <a:gd name="T75" fmla="*/ 99 h 146"/>
                <a:gd name="T76" fmla="*/ 10 w 145"/>
                <a:gd name="T77" fmla="*/ 76 h 146"/>
                <a:gd name="T78" fmla="*/ 11 w 145"/>
                <a:gd name="T79" fmla="*/ 62 h 146"/>
                <a:gd name="T80" fmla="*/ 24 w 145"/>
                <a:gd name="T81" fmla="*/ 61 h 146"/>
                <a:gd name="T82" fmla="*/ 26 w 145"/>
                <a:gd name="T83" fmla="*/ 32 h 146"/>
                <a:gd name="T84" fmla="*/ 32 w 145"/>
                <a:gd name="T85" fmla="*/ 19 h 146"/>
                <a:gd name="T86" fmla="*/ 46 w 145"/>
                <a:gd name="T87" fmla="*/ 30 h 146"/>
                <a:gd name="T88" fmla="*/ 69 w 145"/>
                <a:gd name="T89" fmla="*/ 11 h 146"/>
                <a:gd name="T90" fmla="*/ 84 w 145"/>
                <a:gd name="T91" fmla="*/ 12 h 146"/>
                <a:gd name="T92" fmla="*/ 85 w 145"/>
                <a:gd name="T93" fmla="*/ 24 h 146"/>
                <a:gd name="T94" fmla="*/ 114 w 145"/>
                <a:gd name="T95" fmla="*/ 27 h 146"/>
                <a:gd name="T96" fmla="*/ 126 w 145"/>
                <a:gd name="T97" fmla="*/ 32 h 146"/>
                <a:gd name="T98" fmla="*/ 116 w 145"/>
                <a:gd name="T99" fmla="*/ 47 h 146"/>
                <a:gd name="T100" fmla="*/ 134 w 145"/>
                <a:gd name="T101" fmla="*/ 70 h 146"/>
                <a:gd name="T102" fmla="*/ 134 w 145"/>
                <a:gd name="T103" fmla="*/ 84 h 146"/>
                <a:gd name="T104" fmla="*/ 121 w 145"/>
                <a:gd name="T105" fmla="*/ 85 h 146"/>
                <a:gd name="T106" fmla="*/ 119 w 145"/>
                <a:gd name="T107" fmla="*/ 115 h 146"/>
                <a:gd name="T108" fmla="*/ 119 w 145"/>
                <a:gd name="T109" fmla="*/ 126 h 146"/>
                <a:gd name="T110" fmla="*/ 72 w 145"/>
                <a:gd name="T111" fmla="*/ 109 h 146"/>
                <a:gd name="T112" fmla="*/ 49 w 145"/>
                <a:gd name="T113" fmla="*/ 46 h 146"/>
                <a:gd name="T114" fmla="*/ 108 w 145"/>
                <a:gd name="T115" fmla="*/ 73 h 146"/>
                <a:gd name="T116" fmla="*/ 99 w 145"/>
                <a:gd name="T117" fmla="*/ 103 h 146"/>
                <a:gd name="T118" fmla="*/ 72 w 145"/>
                <a:gd name="T119" fmla="*/ 33 h 146"/>
                <a:gd name="T120" fmla="*/ 42 w 145"/>
                <a:gd name="T121" fmla="*/ 99 h 146"/>
                <a:gd name="T122" fmla="*/ 97 w 145"/>
                <a:gd name="T123" fmla="*/ 10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5" h="146">
                  <a:moveTo>
                    <a:pt x="119" y="126"/>
                  </a:moveTo>
                  <a:cubicBezTo>
                    <a:pt x="121" y="128"/>
                    <a:pt x="121" y="128"/>
                    <a:pt x="121" y="128"/>
                  </a:cubicBezTo>
                  <a:cubicBezTo>
                    <a:pt x="123" y="126"/>
                    <a:pt x="124" y="123"/>
                    <a:pt x="124" y="119"/>
                  </a:cubicBezTo>
                  <a:cubicBezTo>
                    <a:pt x="124" y="117"/>
                    <a:pt x="123" y="114"/>
                    <a:pt x="122" y="112"/>
                  </a:cubicBezTo>
                  <a:cubicBezTo>
                    <a:pt x="115" y="104"/>
                    <a:pt x="115" y="104"/>
                    <a:pt x="115" y="104"/>
                  </a:cubicBezTo>
                  <a:cubicBezTo>
                    <a:pt x="113" y="106"/>
                    <a:pt x="113" y="106"/>
                    <a:pt x="113" y="106"/>
                  </a:cubicBezTo>
                  <a:cubicBezTo>
                    <a:pt x="115" y="107"/>
                    <a:pt x="115" y="107"/>
                    <a:pt x="115" y="107"/>
                  </a:cubicBezTo>
                  <a:cubicBezTo>
                    <a:pt x="120" y="101"/>
                    <a:pt x="123" y="94"/>
                    <a:pt x="125" y="86"/>
                  </a:cubicBezTo>
                  <a:cubicBezTo>
                    <a:pt x="123" y="86"/>
                    <a:pt x="123" y="86"/>
                    <a:pt x="123" y="86"/>
                  </a:cubicBezTo>
                  <a:cubicBezTo>
                    <a:pt x="123" y="88"/>
                    <a:pt x="123" y="88"/>
                    <a:pt x="123" y="88"/>
                  </a:cubicBezTo>
                  <a:cubicBezTo>
                    <a:pt x="133" y="88"/>
                    <a:pt x="133" y="88"/>
                    <a:pt x="133" y="88"/>
                  </a:cubicBezTo>
                  <a:cubicBezTo>
                    <a:pt x="134" y="88"/>
                    <a:pt x="134" y="88"/>
                    <a:pt x="134" y="88"/>
                  </a:cubicBezTo>
                  <a:cubicBezTo>
                    <a:pt x="140" y="88"/>
                    <a:pt x="145" y="84"/>
                    <a:pt x="145" y="78"/>
                  </a:cubicBezTo>
                  <a:cubicBezTo>
                    <a:pt x="145" y="77"/>
                    <a:pt x="145" y="77"/>
                    <a:pt x="145" y="77"/>
                  </a:cubicBezTo>
                  <a:cubicBezTo>
                    <a:pt x="145" y="71"/>
                    <a:pt x="141" y="66"/>
                    <a:pt x="135" y="66"/>
                  </a:cubicBezTo>
                  <a:cubicBezTo>
                    <a:pt x="125" y="65"/>
                    <a:pt x="125" y="65"/>
                    <a:pt x="125" y="65"/>
                  </a:cubicBezTo>
                  <a:cubicBezTo>
                    <a:pt x="124" y="67"/>
                    <a:pt x="124" y="67"/>
                    <a:pt x="124" y="67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6" y="59"/>
                    <a:pt x="123" y="52"/>
                    <a:pt x="119" y="45"/>
                  </a:cubicBezTo>
                  <a:cubicBezTo>
                    <a:pt x="117" y="46"/>
                    <a:pt x="117" y="46"/>
                    <a:pt x="117" y="46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9" y="39"/>
                    <a:pt x="130" y="36"/>
                    <a:pt x="130" y="32"/>
                  </a:cubicBezTo>
                  <a:cubicBezTo>
                    <a:pt x="130" y="30"/>
                    <a:pt x="129" y="27"/>
                    <a:pt x="127" y="25"/>
                  </a:cubicBezTo>
                  <a:cubicBezTo>
                    <a:pt x="125" y="22"/>
                    <a:pt x="122" y="21"/>
                    <a:pt x="119" y="21"/>
                  </a:cubicBezTo>
                  <a:cubicBezTo>
                    <a:pt x="116" y="21"/>
                    <a:pt x="113" y="22"/>
                    <a:pt x="111" y="24"/>
                  </a:cubicBezTo>
                  <a:cubicBezTo>
                    <a:pt x="104" y="31"/>
                    <a:pt x="104" y="31"/>
                    <a:pt x="104" y="31"/>
                  </a:cubicBezTo>
                  <a:cubicBezTo>
                    <a:pt x="105" y="32"/>
                    <a:pt x="105" y="32"/>
                    <a:pt x="105" y="32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00" y="26"/>
                    <a:pt x="93" y="22"/>
                    <a:pt x="86" y="20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87" y="22"/>
                    <a:pt x="87" y="22"/>
                    <a:pt x="87" y="22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6"/>
                    <a:pt x="83" y="1"/>
                    <a:pt x="77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1" y="0"/>
                    <a:pt x="66" y="5"/>
                    <a:pt x="65" y="1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59" y="20"/>
                    <a:pt x="51" y="22"/>
                    <a:pt x="44" y="27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38" y="17"/>
                    <a:pt x="35" y="15"/>
                    <a:pt x="32" y="15"/>
                  </a:cubicBezTo>
                  <a:cubicBezTo>
                    <a:pt x="29" y="15"/>
                    <a:pt x="26" y="16"/>
                    <a:pt x="24" y="18"/>
                  </a:cubicBezTo>
                  <a:cubicBezTo>
                    <a:pt x="22" y="21"/>
                    <a:pt x="20" y="24"/>
                    <a:pt x="20" y="27"/>
                  </a:cubicBezTo>
                  <a:cubicBezTo>
                    <a:pt x="20" y="29"/>
                    <a:pt x="21" y="32"/>
                    <a:pt x="23" y="34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25" y="45"/>
                    <a:pt x="22" y="53"/>
                    <a:pt x="20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5" y="58"/>
                    <a:pt x="0" y="62"/>
                    <a:pt x="0" y="6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5"/>
                    <a:pt x="4" y="80"/>
                    <a:pt x="10" y="80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19" y="87"/>
                    <a:pt x="22" y="94"/>
                    <a:pt x="26" y="101"/>
                  </a:cubicBezTo>
                  <a:cubicBezTo>
                    <a:pt x="28" y="100"/>
                    <a:pt x="28" y="100"/>
                    <a:pt x="28" y="100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19" y="105"/>
                    <a:pt x="19" y="105"/>
                    <a:pt x="19" y="105"/>
                  </a:cubicBezTo>
                  <a:cubicBezTo>
                    <a:pt x="16" y="107"/>
                    <a:pt x="15" y="111"/>
                    <a:pt x="15" y="114"/>
                  </a:cubicBezTo>
                  <a:cubicBezTo>
                    <a:pt x="15" y="116"/>
                    <a:pt x="16" y="119"/>
                    <a:pt x="18" y="121"/>
                  </a:cubicBezTo>
                  <a:cubicBezTo>
                    <a:pt x="20" y="124"/>
                    <a:pt x="23" y="125"/>
                    <a:pt x="26" y="125"/>
                  </a:cubicBezTo>
                  <a:cubicBezTo>
                    <a:pt x="29" y="125"/>
                    <a:pt x="31" y="124"/>
                    <a:pt x="34" y="122"/>
                  </a:cubicBezTo>
                  <a:cubicBezTo>
                    <a:pt x="41" y="116"/>
                    <a:pt x="41" y="116"/>
                    <a:pt x="41" y="116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39" y="116"/>
                    <a:pt x="39" y="116"/>
                    <a:pt x="39" y="116"/>
                  </a:cubicBezTo>
                  <a:cubicBezTo>
                    <a:pt x="45" y="121"/>
                    <a:pt x="52" y="124"/>
                    <a:pt x="59" y="126"/>
                  </a:cubicBezTo>
                  <a:cubicBezTo>
                    <a:pt x="60" y="124"/>
                    <a:pt x="60" y="124"/>
                    <a:pt x="60" y="124"/>
                  </a:cubicBezTo>
                  <a:cubicBezTo>
                    <a:pt x="58" y="124"/>
                    <a:pt x="58" y="124"/>
                    <a:pt x="58" y="124"/>
                  </a:cubicBezTo>
                  <a:cubicBezTo>
                    <a:pt x="57" y="134"/>
                    <a:pt x="57" y="134"/>
                    <a:pt x="57" y="134"/>
                  </a:cubicBezTo>
                  <a:cubicBezTo>
                    <a:pt x="57" y="135"/>
                    <a:pt x="57" y="135"/>
                    <a:pt x="57" y="135"/>
                  </a:cubicBezTo>
                  <a:cubicBezTo>
                    <a:pt x="57" y="140"/>
                    <a:pt x="62" y="145"/>
                    <a:pt x="68" y="146"/>
                  </a:cubicBezTo>
                  <a:cubicBezTo>
                    <a:pt x="68" y="146"/>
                    <a:pt x="68" y="146"/>
                    <a:pt x="68" y="146"/>
                  </a:cubicBezTo>
                  <a:cubicBezTo>
                    <a:pt x="74" y="146"/>
                    <a:pt x="79" y="141"/>
                    <a:pt x="80" y="135"/>
                  </a:cubicBezTo>
                  <a:cubicBezTo>
                    <a:pt x="80" y="125"/>
                    <a:pt x="80" y="125"/>
                    <a:pt x="80" y="125"/>
                  </a:cubicBezTo>
                  <a:cubicBezTo>
                    <a:pt x="78" y="125"/>
                    <a:pt x="78" y="125"/>
                    <a:pt x="78" y="125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86" y="126"/>
                    <a:pt x="94" y="124"/>
                    <a:pt x="100" y="120"/>
                  </a:cubicBezTo>
                  <a:cubicBezTo>
                    <a:pt x="99" y="118"/>
                    <a:pt x="99" y="118"/>
                    <a:pt x="99" y="118"/>
                  </a:cubicBezTo>
                  <a:cubicBezTo>
                    <a:pt x="98" y="119"/>
                    <a:pt x="98" y="119"/>
                    <a:pt x="98" y="119"/>
                  </a:cubicBezTo>
                  <a:cubicBezTo>
                    <a:pt x="105" y="127"/>
                    <a:pt x="105" y="127"/>
                    <a:pt x="105" y="127"/>
                  </a:cubicBezTo>
                  <a:cubicBezTo>
                    <a:pt x="107" y="129"/>
                    <a:pt x="110" y="131"/>
                    <a:pt x="113" y="131"/>
                  </a:cubicBezTo>
                  <a:cubicBezTo>
                    <a:pt x="116" y="131"/>
                    <a:pt x="118" y="130"/>
                    <a:pt x="121" y="128"/>
                  </a:cubicBezTo>
                  <a:cubicBezTo>
                    <a:pt x="119" y="126"/>
                    <a:pt x="119" y="126"/>
                    <a:pt x="119" y="126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6" y="126"/>
                    <a:pt x="115" y="127"/>
                    <a:pt x="113" y="127"/>
                  </a:cubicBezTo>
                  <a:cubicBezTo>
                    <a:pt x="111" y="127"/>
                    <a:pt x="109" y="126"/>
                    <a:pt x="108" y="124"/>
                  </a:cubicBezTo>
                  <a:cubicBezTo>
                    <a:pt x="100" y="115"/>
                    <a:pt x="100" y="115"/>
                    <a:pt x="100" y="115"/>
                  </a:cubicBezTo>
                  <a:cubicBezTo>
                    <a:pt x="98" y="116"/>
                    <a:pt x="98" y="116"/>
                    <a:pt x="98" y="116"/>
                  </a:cubicBezTo>
                  <a:cubicBezTo>
                    <a:pt x="92" y="120"/>
                    <a:pt x="85" y="122"/>
                    <a:pt x="78" y="123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9"/>
                    <a:pt x="72" y="142"/>
                    <a:pt x="68" y="142"/>
                  </a:cubicBezTo>
                  <a:cubicBezTo>
                    <a:pt x="68" y="142"/>
                    <a:pt x="68" y="142"/>
                    <a:pt x="68" y="142"/>
                  </a:cubicBezTo>
                  <a:cubicBezTo>
                    <a:pt x="64" y="142"/>
                    <a:pt x="61" y="138"/>
                    <a:pt x="61" y="135"/>
                  </a:cubicBezTo>
                  <a:cubicBezTo>
                    <a:pt x="61" y="134"/>
                    <a:pt x="61" y="134"/>
                    <a:pt x="61" y="134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53" y="120"/>
                    <a:pt x="47" y="117"/>
                    <a:pt x="41" y="112"/>
                  </a:cubicBezTo>
                  <a:cubicBezTo>
                    <a:pt x="40" y="111"/>
                    <a:pt x="40" y="111"/>
                    <a:pt x="40" y="111"/>
                  </a:cubicBezTo>
                  <a:cubicBezTo>
                    <a:pt x="31" y="119"/>
                    <a:pt x="31" y="119"/>
                    <a:pt x="31" y="119"/>
                  </a:cubicBezTo>
                  <a:cubicBezTo>
                    <a:pt x="30" y="120"/>
                    <a:pt x="28" y="121"/>
                    <a:pt x="26" y="121"/>
                  </a:cubicBezTo>
                  <a:cubicBezTo>
                    <a:pt x="24" y="121"/>
                    <a:pt x="22" y="120"/>
                    <a:pt x="21" y="119"/>
                  </a:cubicBezTo>
                  <a:cubicBezTo>
                    <a:pt x="19" y="117"/>
                    <a:pt x="19" y="115"/>
                    <a:pt x="19" y="114"/>
                  </a:cubicBezTo>
                  <a:cubicBezTo>
                    <a:pt x="19" y="112"/>
                    <a:pt x="20" y="110"/>
                    <a:pt x="21" y="108"/>
                  </a:cubicBezTo>
                  <a:cubicBezTo>
                    <a:pt x="30" y="100"/>
                    <a:pt x="30" y="100"/>
                    <a:pt x="30" y="100"/>
                  </a:cubicBezTo>
                  <a:cubicBezTo>
                    <a:pt x="29" y="99"/>
                    <a:pt x="29" y="99"/>
                    <a:pt x="29" y="99"/>
                  </a:cubicBezTo>
                  <a:cubicBezTo>
                    <a:pt x="26" y="93"/>
                    <a:pt x="23" y="86"/>
                    <a:pt x="22" y="79"/>
                  </a:cubicBezTo>
                  <a:cubicBezTo>
                    <a:pt x="22" y="77"/>
                    <a:pt x="22" y="77"/>
                    <a:pt x="22" y="77"/>
                  </a:cubicBezTo>
                  <a:cubicBezTo>
                    <a:pt x="10" y="76"/>
                    <a:pt x="10" y="76"/>
                    <a:pt x="10" y="76"/>
                  </a:cubicBezTo>
                  <a:cubicBezTo>
                    <a:pt x="7" y="76"/>
                    <a:pt x="4" y="73"/>
                    <a:pt x="4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4" y="65"/>
                    <a:pt x="7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5" y="54"/>
                    <a:pt x="28" y="48"/>
                    <a:pt x="33" y="42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30"/>
                    <a:pt x="24" y="28"/>
                    <a:pt x="24" y="27"/>
                  </a:cubicBezTo>
                  <a:cubicBezTo>
                    <a:pt x="24" y="25"/>
                    <a:pt x="25" y="23"/>
                    <a:pt x="27" y="21"/>
                  </a:cubicBezTo>
                  <a:cubicBezTo>
                    <a:pt x="28" y="20"/>
                    <a:pt x="30" y="19"/>
                    <a:pt x="32" y="19"/>
                  </a:cubicBezTo>
                  <a:cubicBezTo>
                    <a:pt x="34" y="19"/>
                    <a:pt x="36" y="20"/>
                    <a:pt x="37" y="22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53" y="26"/>
                    <a:pt x="60" y="24"/>
                    <a:pt x="67" y="23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9" y="7"/>
                    <a:pt x="73" y="4"/>
                    <a:pt x="76" y="4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81" y="5"/>
                    <a:pt x="84" y="8"/>
                    <a:pt x="84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91" y="26"/>
                    <a:pt x="98" y="29"/>
                    <a:pt x="104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14" y="27"/>
                    <a:pt x="114" y="27"/>
                    <a:pt x="114" y="27"/>
                  </a:cubicBezTo>
                  <a:cubicBezTo>
                    <a:pt x="115" y="26"/>
                    <a:pt x="117" y="25"/>
                    <a:pt x="119" y="25"/>
                  </a:cubicBezTo>
                  <a:cubicBezTo>
                    <a:pt x="121" y="25"/>
                    <a:pt x="123" y="26"/>
                    <a:pt x="124" y="28"/>
                  </a:cubicBezTo>
                  <a:cubicBezTo>
                    <a:pt x="125" y="29"/>
                    <a:pt x="126" y="31"/>
                    <a:pt x="126" y="32"/>
                  </a:cubicBezTo>
                  <a:cubicBezTo>
                    <a:pt x="126" y="34"/>
                    <a:pt x="125" y="36"/>
                    <a:pt x="124" y="38"/>
                  </a:cubicBezTo>
                  <a:cubicBezTo>
                    <a:pt x="115" y="46"/>
                    <a:pt x="115" y="46"/>
                    <a:pt x="115" y="46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9" y="53"/>
                    <a:pt x="122" y="60"/>
                    <a:pt x="122" y="67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34" y="70"/>
                    <a:pt x="134" y="70"/>
                    <a:pt x="134" y="70"/>
                  </a:cubicBezTo>
                  <a:cubicBezTo>
                    <a:pt x="138" y="70"/>
                    <a:pt x="141" y="73"/>
                    <a:pt x="141" y="77"/>
                  </a:cubicBezTo>
                  <a:cubicBezTo>
                    <a:pt x="141" y="78"/>
                    <a:pt x="141" y="78"/>
                    <a:pt x="141" y="78"/>
                  </a:cubicBezTo>
                  <a:cubicBezTo>
                    <a:pt x="141" y="81"/>
                    <a:pt x="138" y="84"/>
                    <a:pt x="134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1" y="85"/>
                    <a:pt x="121" y="85"/>
                    <a:pt x="121" y="85"/>
                  </a:cubicBezTo>
                  <a:cubicBezTo>
                    <a:pt x="120" y="92"/>
                    <a:pt x="116" y="99"/>
                    <a:pt x="112" y="104"/>
                  </a:cubicBezTo>
                  <a:cubicBezTo>
                    <a:pt x="111" y="106"/>
                    <a:pt x="111" y="106"/>
                    <a:pt x="111" y="106"/>
                  </a:cubicBezTo>
                  <a:cubicBezTo>
                    <a:pt x="119" y="115"/>
                    <a:pt x="119" y="115"/>
                    <a:pt x="119" y="115"/>
                  </a:cubicBezTo>
                  <a:cubicBezTo>
                    <a:pt x="120" y="116"/>
                    <a:pt x="120" y="118"/>
                    <a:pt x="120" y="119"/>
                  </a:cubicBezTo>
                  <a:cubicBezTo>
                    <a:pt x="120" y="121"/>
                    <a:pt x="120" y="123"/>
                    <a:pt x="118" y="125"/>
                  </a:cubicBezTo>
                  <a:lnTo>
                    <a:pt x="119" y="126"/>
                  </a:lnTo>
                  <a:close/>
                  <a:moveTo>
                    <a:pt x="97" y="102"/>
                  </a:moveTo>
                  <a:cubicBezTo>
                    <a:pt x="96" y="100"/>
                    <a:pt x="96" y="100"/>
                    <a:pt x="96" y="100"/>
                  </a:cubicBezTo>
                  <a:cubicBezTo>
                    <a:pt x="89" y="106"/>
                    <a:pt x="81" y="109"/>
                    <a:pt x="72" y="109"/>
                  </a:cubicBezTo>
                  <a:cubicBezTo>
                    <a:pt x="62" y="109"/>
                    <a:pt x="53" y="105"/>
                    <a:pt x="45" y="97"/>
                  </a:cubicBezTo>
                  <a:cubicBezTo>
                    <a:pt x="39" y="90"/>
                    <a:pt x="37" y="81"/>
                    <a:pt x="37" y="73"/>
                  </a:cubicBezTo>
                  <a:cubicBezTo>
                    <a:pt x="37" y="63"/>
                    <a:pt x="41" y="53"/>
                    <a:pt x="49" y="46"/>
                  </a:cubicBezTo>
                  <a:cubicBezTo>
                    <a:pt x="56" y="40"/>
                    <a:pt x="64" y="37"/>
                    <a:pt x="72" y="37"/>
                  </a:cubicBezTo>
                  <a:cubicBezTo>
                    <a:pt x="82" y="37"/>
                    <a:pt x="92" y="41"/>
                    <a:pt x="99" y="49"/>
                  </a:cubicBezTo>
                  <a:cubicBezTo>
                    <a:pt x="105" y="56"/>
                    <a:pt x="108" y="65"/>
                    <a:pt x="108" y="73"/>
                  </a:cubicBezTo>
                  <a:cubicBezTo>
                    <a:pt x="108" y="83"/>
                    <a:pt x="104" y="93"/>
                    <a:pt x="96" y="100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9" y="103"/>
                    <a:pt x="99" y="103"/>
                    <a:pt x="99" y="103"/>
                  </a:cubicBezTo>
                  <a:cubicBezTo>
                    <a:pt x="108" y="95"/>
                    <a:pt x="112" y="84"/>
                    <a:pt x="112" y="73"/>
                  </a:cubicBezTo>
                  <a:cubicBezTo>
                    <a:pt x="112" y="64"/>
                    <a:pt x="109" y="54"/>
                    <a:pt x="102" y="47"/>
                  </a:cubicBezTo>
                  <a:cubicBezTo>
                    <a:pt x="94" y="38"/>
                    <a:pt x="83" y="33"/>
                    <a:pt x="72" y="33"/>
                  </a:cubicBezTo>
                  <a:cubicBezTo>
                    <a:pt x="63" y="33"/>
                    <a:pt x="54" y="36"/>
                    <a:pt x="46" y="43"/>
                  </a:cubicBezTo>
                  <a:cubicBezTo>
                    <a:pt x="37" y="51"/>
                    <a:pt x="33" y="62"/>
                    <a:pt x="33" y="73"/>
                  </a:cubicBezTo>
                  <a:cubicBezTo>
                    <a:pt x="33" y="82"/>
                    <a:pt x="36" y="92"/>
                    <a:pt x="42" y="99"/>
                  </a:cubicBezTo>
                  <a:cubicBezTo>
                    <a:pt x="50" y="108"/>
                    <a:pt x="61" y="113"/>
                    <a:pt x="72" y="113"/>
                  </a:cubicBezTo>
                  <a:cubicBezTo>
                    <a:pt x="82" y="113"/>
                    <a:pt x="91" y="110"/>
                    <a:pt x="99" y="103"/>
                  </a:cubicBezTo>
                  <a:lnTo>
                    <a:pt x="97" y="102"/>
                  </a:lnTo>
                  <a:close/>
                </a:path>
              </a:pathLst>
            </a:custGeom>
            <a:solidFill>
              <a:srgbClr val="F7A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3" name="îṡļïďê">
              <a:extLst>
                <a:ext uri="{FF2B5EF4-FFF2-40B4-BE49-F238E27FC236}">
                  <a16:creationId xmlns:a16="http://schemas.microsoft.com/office/drawing/2014/main" id="{CA36BB1B-3064-425E-88DE-D8E24D491879}"/>
                </a:ext>
              </a:extLst>
            </p:cNvPr>
            <p:cNvSpPr/>
            <p:nvPr/>
          </p:nvSpPr>
          <p:spPr bwMode="auto">
            <a:xfrm>
              <a:off x="5992275" y="3263859"/>
              <a:ext cx="515896" cy="515896"/>
            </a:xfrm>
            <a:custGeom>
              <a:avLst/>
              <a:gdLst>
                <a:gd name="T0" fmla="*/ 54 w 182"/>
                <a:gd name="T1" fmla="*/ 179 h 182"/>
                <a:gd name="T2" fmla="*/ 54 w 182"/>
                <a:gd name="T3" fmla="*/ 179 h 182"/>
                <a:gd name="T4" fmla="*/ 70 w 182"/>
                <a:gd name="T5" fmla="*/ 172 h 182"/>
                <a:gd name="T6" fmla="*/ 76 w 182"/>
                <a:gd name="T7" fmla="*/ 160 h 182"/>
                <a:gd name="T8" fmla="*/ 105 w 182"/>
                <a:gd name="T9" fmla="*/ 160 h 182"/>
                <a:gd name="T10" fmla="*/ 110 w 182"/>
                <a:gd name="T11" fmla="*/ 173 h 182"/>
                <a:gd name="T12" fmla="*/ 127 w 182"/>
                <a:gd name="T13" fmla="*/ 179 h 182"/>
                <a:gd name="T14" fmla="*/ 134 w 182"/>
                <a:gd name="T15" fmla="*/ 163 h 182"/>
                <a:gd name="T16" fmla="*/ 129 w 182"/>
                <a:gd name="T17" fmla="*/ 151 h 182"/>
                <a:gd name="T18" fmla="*/ 150 w 182"/>
                <a:gd name="T19" fmla="*/ 130 h 182"/>
                <a:gd name="T20" fmla="*/ 162 w 182"/>
                <a:gd name="T21" fmla="*/ 135 h 182"/>
                <a:gd name="T22" fmla="*/ 179 w 182"/>
                <a:gd name="T23" fmla="*/ 128 h 182"/>
                <a:gd name="T24" fmla="*/ 172 w 182"/>
                <a:gd name="T25" fmla="*/ 112 h 182"/>
                <a:gd name="T26" fmla="*/ 160 w 182"/>
                <a:gd name="T27" fmla="*/ 107 h 182"/>
                <a:gd name="T28" fmla="*/ 160 w 182"/>
                <a:gd name="T29" fmla="*/ 77 h 182"/>
                <a:gd name="T30" fmla="*/ 172 w 182"/>
                <a:gd name="T31" fmla="*/ 72 h 182"/>
                <a:gd name="T32" fmla="*/ 179 w 182"/>
                <a:gd name="T33" fmla="*/ 55 h 182"/>
                <a:gd name="T34" fmla="*/ 163 w 182"/>
                <a:gd name="T35" fmla="*/ 48 h 182"/>
                <a:gd name="T36" fmla="*/ 150 w 182"/>
                <a:gd name="T37" fmla="*/ 54 h 182"/>
                <a:gd name="T38" fmla="*/ 129 w 182"/>
                <a:gd name="T39" fmla="*/ 32 h 182"/>
                <a:gd name="T40" fmla="*/ 135 w 182"/>
                <a:gd name="T41" fmla="*/ 20 h 182"/>
                <a:gd name="T42" fmla="*/ 128 w 182"/>
                <a:gd name="T43" fmla="*/ 3 h 182"/>
                <a:gd name="T44" fmla="*/ 112 w 182"/>
                <a:gd name="T45" fmla="*/ 10 h 182"/>
                <a:gd name="T46" fmla="*/ 106 w 182"/>
                <a:gd name="T47" fmla="*/ 23 h 182"/>
                <a:gd name="T48" fmla="*/ 76 w 182"/>
                <a:gd name="T49" fmla="*/ 22 h 182"/>
                <a:gd name="T50" fmla="*/ 71 w 182"/>
                <a:gd name="T51" fmla="*/ 10 h 182"/>
                <a:gd name="T52" fmla="*/ 55 w 182"/>
                <a:gd name="T53" fmla="*/ 3 h 182"/>
                <a:gd name="T54" fmla="*/ 48 w 182"/>
                <a:gd name="T55" fmla="*/ 19 h 182"/>
                <a:gd name="T56" fmla="*/ 53 w 182"/>
                <a:gd name="T57" fmla="*/ 32 h 182"/>
                <a:gd name="T58" fmla="*/ 32 w 182"/>
                <a:gd name="T59" fmla="*/ 53 h 182"/>
                <a:gd name="T60" fmla="*/ 19 w 182"/>
                <a:gd name="T61" fmla="*/ 47 h 182"/>
                <a:gd name="T62" fmla="*/ 3 w 182"/>
                <a:gd name="T63" fmla="*/ 54 h 182"/>
                <a:gd name="T64" fmla="*/ 10 w 182"/>
                <a:gd name="T65" fmla="*/ 70 h 182"/>
                <a:gd name="T66" fmla="*/ 22 w 182"/>
                <a:gd name="T67" fmla="*/ 76 h 182"/>
                <a:gd name="T68" fmla="*/ 22 w 182"/>
                <a:gd name="T69" fmla="*/ 106 h 182"/>
                <a:gd name="T70" fmla="*/ 9 w 182"/>
                <a:gd name="T71" fmla="*/ 111 h 182"/>
                <a:gd name="T72" fmla="*/ 3 w 182"/>
                <a:gd name="T73" fmla="*/ 127 h 182"/>
                <a:gd name="T74" fmla="*/ 19 w 182"/>
                <a:gd name="T75" fmla="*/ 134 h 182"/>
                <a:gd name="T76" fmla="*/ 32 w 182"/>
                <a:gd name="T77" fmla="*/ 129 h 182"/>
                <a:gd name="T78" fmla="*/ 52 w 182"/>
                <a:gd name="T79" fmla="*/ 150 h 182"/>
                <a:gd name="T80" fmla="*/ 47 w 182"/>
                <a:gd name="T81" fmla="*/ 163 h 182"/>
                <a:gd name="T82" fmla="*/ 54 w 182"/>
                <a:gd name="T83" fmla="*/ 179 h 182"/>
                <a:gd name="T84" fmla="*/ 71 w 182"/>
                <a:gd name="T85" fmla="*/ 138 h 182"/>
                <a:gd name="T86" fmla="*/ 44 w 182"/>
                <a:gd name="T87" fmla="*/ 71 h 182"/>
                <a:gd name="T88" fmla="*/ 111 w 182"/>
                <a:gd name="T89" fmla="*/ 44 h 182"/>
                <a:gd name="T90" fmla="*/ 138 w 182"/>
                <a:gd name="T91" fmla="*/ 111 h 182"/>
                <a:gd name="T92" fmla="*/ 71 w 182"/>
                <a:gd name="T93" fmla="*/ 13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82" h="182">
                  <a:moveTo>
                    <a:pt x="54" y="179"/>
                  </a:moveTo>
                  <a:cubicBezTo>
                    <a:pt x="54" y="179"/>
                    <a:pt x="54" y="179"/>
                    <a:pt x="54" y="179"/>
                  </a:cubicBezTo>
                  <a:cubicBezTo>
                    <a:pt x="60" y="182"/>
                    <a:pt x="68" y="179"/>
                    <a:pt x="70" y="172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86" y="162"/>
                    <a:pt x="96" y="162"/>
                    <a:pt x="105" y="160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13" y="179"/>
                    <a:pt x="120" y="182"/>
                    <a:pt x="127" y="179"/>
                  </a:cubicBezTo>
                  <a:cubicBezTo>
                    <a:pt x="133" y="177"/>
                    <a:pt x="136" y="170"/>
                    <a:pt x="134" y="163"/>
                  </a:cubicBezTo>
                  <a:cubicBezTo>
                    <a:pt x="129" y="151"/>
                    <a:pt x="129" y="151"/>
                    <a:pt x="129" y="151"/>
                  </a:cubicBezTo>
                  <a:cubicBezTo>
                    <a:pt x="137" y="145"/>
                    <a:pt x="144" y="138"/>
                    <a:pt x="150" y="130"/>
                  </a:cubicBezTo>
                  <a:cubicBezTo>
                    <a:pt x="162" y="135"/>
                    <a:pt x="162" y="135"/>
                    <a:pt x="162" y="135"/>
                  </a:cubicBezTo>
                  <a:cubicBezTo>
                    <a:pt x="169" y="138"/>
                    <a:pt x="176" y="135"/>
                    <a:pt x="179" y="128"/>
                  </a:cubicBezTo>
                  <a:cubicBezTo>
                    <a:pt x="181" y="122"/>
                    <a:pt x="178" y="115"/>
                    <a:pt x="172" y="112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2" y="97"/>
                    <a:pt x="162" y="86"/>
                    <a:pt x="160" y="77"/>
                  </a:cubicBezTo>
                  <a:cubicBezTo>
                    <a:pt x="172" y="72"/>
                    <a:pt x="172" y="72"/>
                    <a:pt x="172" y="72"/>
                  </a:cubicBezTo>
                  <a:cubicBezTo>
                    <a:pt x="179" y="69"/>
                    <a:pt x="182" y="62"/>
                    <a:pt x="179" y="55"/>
                  </a:cubicBezTo>
                  <a:cubicBezTo>
                    <a:pt x="177" y="49"/>
                    <a:pt x="169" y="46"/>
                    <a:pt x="163" y="48"/>
                  </a:cubicBezTo>
                  <a:cubicBezTo>
                    <a:pt x="150" y="54"/>
                    <a:pt x="150" y="54"/>
                    <a:pt x="150" y="54"/>
                  </a:cubicBezTo>
                  <a:cubicBezTo>
                    <a:pt x="145" y="45"/>
                    <a:pt x="138" y="38"/>
                    <a:pt x="129" y="32"/>
                  </a:cubicBezTo>
                  <a:cubicBezTo>
                    <a:pt x="135" y="20"/>
                    <a:pt x="135" y="20"/>
                    <a:pt x="135" y="20"/>
                  </a:cubicBezTo>
                  <a:cubicBezTo>
                    <a:pt x="137" y="13"/>
                    <a:pt x="134" y="6"/>
                    <a:pt x="128" y="3"/>
                  </a:cubicBezTo>
                  <a:cubicBezTo>
                    <a:pt x="122" y="1"/>
                    <a:pt x="114" y="4"/>
                    <a:pt x="112" y="10"/>
                  </a:cubicBezTo>
                  <a:cubicBezTo>
                    <a:pt x="106" y="23"/>
                    <a:pt x="106" y="23"/>
                    <a:pt x="106" y="23"/>
                  </a:cubicBezTo>
                  <a:cubicBezTo>
                    <a:pt x="96" y="20"/>
                    <a:pt x="86" y="20"/>
                    <a:pt x="76" y="22"/>
                  </a:cubicBezTo>
                  <a:cubicBezTo>
                    <a:pt x="71" y="10"/>
                    <a:pt x="71" y="10"/>
                    <a:pt x="71" y="10"/>
                  </a:cubicBezTo>
                  <a:cubicBezTo>
                    <a:pt x="69" y="3"/>
                    <a:pt x="61" y="0"/>
                    <a:pt x="55" y="3"/>
                  </a:cubicBezTo>
                  <a:cubicBezTo>
                    <a:pt x="49" y="5"/>
                    <a:pt x="46" y="13"/>
                    <a:pt x="48" y="19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45" y="37"/>
                    <a:pt x="38" y="44"/>
                    <a:pt x="32" y="53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3" y="45"/>
                    <a:pt x="6" y="48"/>
                    <a:pt x="3" y="54"/>
                  </a:cubicBezTo>
                  <a:cubicBezTo>
                    <a:pt x="0" y="60"/>
                    <a:pt x="3" y="68"/>
                    <a:pt x="10" y="70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0" y="86"/>
                    <a:pt x="20" y="96"/>
                    <a:pt x="22" y="106"/>
                  </a:cubicBezTo>
                  <a:cubicBezTo>
                    <a:pt x="9" y="111"/>
                    <a:pt x="9" y="111"/>
                    <a:pt x="9" y="111"/>
                  </a:cubicBezTo>
                  <a:cubicBezTo>
                    <a:pt x="3" y="113"/>
                    <a:pt x="0" y="121"/>
                    <a:pt x="3" y="127"/>
                  </a:cubicBezTo>
                  <a:cubicBezTo>
                    <a:pt x="5" y="133"/>
                    <a:pt x="13" y="137"/>
                    <a:pt x="19" y="134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7" y="137"/>
                    <a:pt x="44" y="144"/>
                    <a:pt x="52" y="150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45" y="169"/>
                    <a:pt x="47" y="176"/>
                    <a:pt x="54" y="179"/>
                  </a:cubicBezTo>
                  <a:close/>
                  <a:moveTo>
                    <a:pt x="71" y="138"/>
                  </a:moveTo>
                  <a:cubicBezTo>
                    <a:pt x="45" y="127"/>
                    <a:pt x="33" y="97"/>
                    <a:pt x="44" y="71"/>
                  </a:cubicBezTo>
                  <a:cubicBezTo>
                    <a:pt x="55" y="46"/>
                    <a:pt x="85" y="33"/>
                    <a:pt x="111" y="44"/>
                  </a:cubicBezTo>
                  <a:cubicBezTo>
                    <a:pt x="137" y="55"/>
                    <a:pt x="149" y="85"/>
                    <a:pt x="138" y="111"/>
                  </a:cubicBezTo>
                  <a:cubicBezTo>
                    <a:pt x="127" y="137"/>
                    <a:pt x="97" y="149"/>
                    <a:pt x="71" y="138"/>
                  </a:cubicBezTo>
                  <a:close/>
                </a:path>
              </a:pathLst>
            </a:custGeom>
            <a:solidFill>
              <a:srgbClr val="599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4" name="iŝḻíďe">
              <a:extLst>
                <a:ext uri="{FF2B5EF4-FFF2-40B4-BE49-F238E27FC236}">
                  <a16:creationId xmlns:a16="http://schemas.microsoft.com/office/drawing/2014/main" id="{7C631F5D-6246-4FBB-86BD-671D0AA8F09D}"/>
                </a:ext>
              </a:extLst>
            </p:cNvPr>
            <p:cNvSpPr/>
            <p:nvPr/>
          </p:nvSpPr>
          <p:spPr bwMode="auto">
            <a:xfrm>
              <a:off x="4032417" y="1728455"/>
              <a:ext cx="2357016" cy="2351557"/>
            </a:xfrm>
            <a:custGeom>
              <a:avLst/>
              <a:gdLst>
                <a:gd name="T0" fmla="*/ 781 w 831"/>
                <a:gd name="T1" fmla="*/ 325 h 830"/>
                <a:gd name="T2" fmla="*/ 506 w 831"/>
                <a:gd name="T3" fmla="*/ 781 h 830"/>
                <a:gd name="T4" fmla="*/ 50 w 831"/>
                <a:gd name="T5" fmla="*/ 505 h 830"/>
                <a:gd name="T6" fmla="*/ 326 w 831"/>
                <a:gd name="T7" fmla="*/ 50 h 830"/>
                <a:gd name="T8" fmla="*/ 781 w 831"/>
                <a:gd name="T9" fmla="*/ 325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1" h="830">
                  <a:moveTo>
                    <a:pt x="781" y="325"/>
                  </a:moveTo>
                  <a:cubicBezTo>
                    <a:pt x="831" y="527"/>
                    <a:pt x="708" y="731"/>
                    <a:pt x="506" y="781"/>
                  </a:cubicBezTo>
                  <a:cubicBezTo>
                    <a:pt x="304" y="830"/>
                    <a:pt x="100" y="707"/>
                    <a:pt x="50" y="505"/>
                  </a:cubicBezTo>
                  <a:cubicBezTo>
                    <a:pt x="0" y="303"/>
                    <a:pt x="124" y="99"/>
                    <a:pt x="326" y="50"/>
                  </a:cubicBezTo>
                  <a:cubicBezTo>
                    <a:pt x="528" y="0"/>
                    <a:pt x="732" y="123"/>
                    <a:pt x="781" y="325"/>
                  </a:cubicBezTo>
                  <a:close/>
                </a:path>
              </a:pathLst>
            </a:custGeom>
            <a:solidFill>
              <a:srgbClr val="4C65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5" name="iŝľiďe">
              <a:extLst>
                <a:ext uri="{FF2B5EF4-FFF2-40B4-BE49-F238E27FC236}">
                  <a16:creationId xmlns:a16="http://schemas.microsoft.com/office/drawing/2014/main" id="{49F1D416-D0C0-4398-BBF2-E89ACFC3ADA9}"/>
                </a:ext>
              </a:extLst>
            </p:cNvPr>
            <p:cNvSpPr/>
            <p:nvPr/>
          </p:nvSpPr>
          <p:spPr bwMode="auto">
            <a:xfrm>
              <a:off x="4250785" y="1944094"/>
              <a:ext cx="1923009" cy="1920279"/>
            </a:xfrm>
            <a:custGeom>
              <a:avLst/>
              <a:gdLst>
                <a:gd name="T0" fmla="*/ 637 w 678"/>
                <a:gd name="T1" fmla="*/ 266 h 678"/>
                <a:gd name="T2" fmla="*/ 412 w 678"/>
                <a:gd name="T3" fmla="*/ 638 h 678"/>
                <a:gd name="T4" fmla="*/ 40 w 678"/>
                <a:gd name="T5" fmla="*/ 413 h 678"/>
                <a:gd name="T6" fmla="*/ 265 w 678"/>
                <a:gd name="T7" fmla="*/ 41 h 678"/>
                <a:gd name="T8" fmla="*/ 637 w 678"/>
                <a:gd name="T9" fmla="*/ 266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8" h="678">
                  <a:moveTo>
                    <a:pt x="637" y="266"/>
                  </a:moveTo>
                  <a:cubicBezTo>
                    <a:pt x="678" y="430"/>
                    <a:pt x="577" y="597"/>
                    <a:pt x="412" y="638"/>
                  </a:cubicBezTo>
                  <a:cubicBezTo>
                    <a:pt x="248" y="678"/>
                    <a:pt x="81" y="577"/>
                    <a:pt x="40" y="413"/>
                  </a:cubicBezTo>
                  <a:cubicBezTo>
                    <a:pt x="0" y="248"/>
                    <a:pt x="101" y="81"/>
                    <a:pt x="265" y="41"/>
                  </a:cubicBezTo>
                  <a:cubicBezTo>
                    <a:pt x="430" y="0"/>
                    <a:pt x="597" y="101"/>
                    <a:pt x="637" y="2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6" name="íş1ïḋe">
              <a:extLst>
                <a:ext uri="{FF2B5EF4-FFF2-40B4-BE49-F238E27FC236}">
                  <a16:creationId xmlns:a16="http://schemas.microsoft.com/office/drawing/2014/main" id="{03FE3BC2-930F-4CDF-9171-7713D161C366}"/>
                </a:ext>
              </a:extLst>
            </p:cNvPr>
            <p:cNvSpPr/>
            <p:nvPr/>
          </p:nvSpPr>
          <p:spPr bwMode="auto">
            <a:xfrm>
              <a:off x="4990509" y="2094222"/>
              <a:ext cx="80524" cy="158317"/>
            </a:xfrm>
            <a:custGeom>
              <a:avLst/>
              <a:gdLst>
                <a:gd name="T0" fmla="*/ 20 w 28"/>
                <a:gd name="T1" fmla="*/ 55 h 56"/>
                <a:gd name="T2" fmla="*/ 20 w 28"/>
                <a:gd name="T3" fmla="*/ 55 h 56"/>
                <a:gd name="T4" fmla="*/ 10 w 28"/>
                <a:gd name="T5" fmla="*/ 49 h 56"/>
                <a:gd name="T6" fmla="*/ 1 w 28"/>
                <a:gd name="T7" fmla="*/ 11 h 56"/>
                <a:gd name="T8" fmla="*/ 7 w 28"/>
                <a:gd name="T9" fmla="*/ 1 h 56"/>
                <a:gd name="T10" fmla="*/ 17 w 28"/>
                <a:gd name="T11" fmla="*/ 7 h 56"/>
                <a:gd name="T12" fmla="*/ 26 w 28"/>
                <a:gd name="T13" fmla="*/ 45 h 56"/>
                <a:gd name="T14" fmla="*/ 20 w 28"/>
                <a:gd name="T15" fmla="*/ 5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56">
                  <a:moveTo>
                    <a:pt x="20" y="55"/>
                  </a:moveTo>
                  <a:cubicBezTo>
                    <a:pt x="20" y="55"/>
                    <a:pt x="20" y="55"/>
                    <a:pt x="20" y="55"/>
                  </a:cubicBezTo>
                  <a:cubicBezTo>
                    <a:pt x="16" y="56"/>
                    <a:pt x="11" y="54"/>
                    <a:pt x="10" y="4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3" y="2"/>
                    <a:pt x="7" y="1"/>
                  </a:cubicBezTo>
                  <a:cubicBezTo>
                    <a:pt x="11" y="0"/>
                    <a:pt x="16" y="3"/>
                    <a:pt x="17" y="7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8" y="50"/>
                    <a:pt x="25" y="54"/>
                    <a:pt x="20" y="55"/>
                  </a:cubicBezTo>
                  <a:close/>
                </a:path>
              </a:pathLst>
            </a:custGeom>
            <a:solidFill>
              <a:srgbClr val="3E4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7" name="ïSļiḓe">
              <a:extLst>
                <a:ext uri="{FF2B5EF4-FFF2-40B4-BE49-F238E27FC236}">
                  <a16:creationId xmlns:a16="http://schemas.microsoft.com/office/drawing/2014/main" id="{65ADAD74-7354-4EAC-9050-96F04D07F482}"/>
                </a:ext>
              </a:extLst>
            </p:cNvPr>
            <p:cNvSpPr/>
            <p:nvPr/>
          </p:nvSpPr>
          <p:spPr bwMode="auto">
            <a:xfrm>
              <a:off x="5354911" y="3555927"/>
              <a:ext cx="79159" cy="158317"/>
            </a:xfrm>
            <a:custGeom>
              <a:avLst/>
              <a:gdLst>
                <a:gd name="T0" fmla="*/ 21 w 28"/>
                <a:gd name="T1" fmla="*/ 55 h 56"/>
                <a:gd name="T2" fmla="*/ 21 w 28"/>
                <a:gd name="T3" fmla="*/ 55 h 56"/>
                <a:gd name="T4" fmla="*/ 11 w 28"/>
                <a:gd name="T5" fmla="*/ 49 h 56"/>
                <a:gd name="T6" fmla="*/ 1 w 28"/>
                <a:gd name="T7" fmla="*/ 11 h 56"/>
                <a:gd name="T8" fmla="*/ 7 w 28"/>
                <a:gd name="T9" fmla="*/ 1 h 56"/>
                <a:gd name="T10" fmla="*/ 17 w 28"/>
                <a:gd name="T11" fmla="*/ 7 h 56"/>
                <a:gd name="T12" fmla="*/ 27 w 28"/>
                <a:gd name="T13" fmla="*/ 45 h 56"/>
                <a:gd name="T14" fmla="*/ 21 w 28"/>
                <a:gd name="T15" fmla="*/ 5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56">
                  <a:moveTo>
                    <a:pt x="21" y="55"/>
                  </a:moveTo>
                  <a:cubicBezTo>
                    <a:pt x="21" y="55"/>
                    <a:pt x="21" y="55"/>
                    <a:pt x="21" y="55"/>
                  </a:cubicBezTo>
                  <a:cubicBezTo>
                    <a:pt x="16" y="56"/>
                    <a:pt x="12" y="54"/>
                    <a:pt x="11" y="49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7"/>
                    <a:pt x="3" y="2"/>
                    <a:pt x="7" y="1"/>
                  </a:cubicBezTo>
                  <a:cubicBezTo>
                    <a:pt x="12" y="0"/>
                    <a:pt x="16" y="3"/>
                    <a:pt x="17" y="7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8" y="50"/>
                    <a:pt x="25" y="54"/>
                    <a:pt x="21" y="55"/>
                  </a:cubicBezTo>
                  <a:close/>
                </a:path>
              </a:pathLst>
            </a:custGeom>
            <a:solidFill>
              <a:srgbClr val="3E4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8" name="islîḑé">
              <a:extLst>
                <a:ext uri="{FF2B5EF4-FFF2-40B4-BE49-F238E27FC236}">
                  <a16:creationId xmlns:a16="http://schemas.microsoft.com/office/drawing/2014/main" id="{5FD7CDF9-A044-4DC4-9AD5-6707A5EB7F9C}"/>
                </a:ext>
              </a:extLst>
            </p:cNvPr>
            <p:cNvSpPr/>
            <p:nvPr/>
          </p:nvSpPr>
          <p:spPr bwMode="auto">
            <a:xfrm>
              <a:off x="5865348" y="2682453"/>
              <a:ext cx="158317" cy="79159"/>
            </a:xfrm>
            <a:custGeom>
              <a:avLst/>
              <a:gdLst>
                <a:gd name="T0" fmla="*/ 1 w 56"/>
                <a:gd name="T1" fmla="*/ 21 h 28"/>
                <a:gd name="T2" fmla="*/ 1 w 56"/>
                <a:gd name="T3" fmla="*/ 21 h 28"/>
                <a:gd name="T4" fmla="*/ 7 w 56"/>
                <a:gd name="T5" fmla="*/ 11 h 28"/>
                <a:gd name="T6" fmla="*/ 45 w 56"/>
                <a:gd name="T7" fmla="*/ 1 h 28"/>
                <a:gd name="T8" fmla="*/ 55 w 56"/>
                <a:gd name="T9" fmla="*/ 7 h 28"/>
                <a:gd name="T10" fmla="*/ 49 w 56"/>
                <a:gd name="T11" fmla="*/ 17 h 28"/>
                <a:gd name="T12" fmla="*/ 11 w 56"/>
                <a:gd name="T13" fmla="*/ 27 h 28"/>
                <a:gd name="T14" fmla="*/ 1 w 56"/>
                <a:gd name="T15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28">
                  <a:moveTo>
                    <a:pt x="1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0" y="16"/>
                    <a:pt x="2" y="12"/>
                    <a:pt x="7" y="11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9" y="0"/>
                    <a:pt x="54" y="3"/>
                    <a:pt x="55" y="7"/>
                  </a:cubicBezTo>
                  <a:cubicBezTo>
                    <a:pt x="56" y="12"/>
                    <a:pt x="53" y="16"/>
                    <a:pt x="49" y="1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6" y="28"/>
                    <a:pt x="2" y="25"/>
                    <a:pt x="1" y="21"/>
                  </a:cubicBezTo>
                  <a:close/>
                </a:path>
              </a:pathLst>
            </a:custGeom>
            <a:solidFill>
              <a:srgbClr val="3E4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9" name="îṣḷidé">
              <a:extLst>
                <a:ext uri="{FF2B5EF4-FFF2-40B4-BE49-F238E27FC236}">
                  <a16:creationId xmlns:a16="http://schemas.microsoft.com/office/drawing/2014/main" id="{29A61D9E-512A-4948-8EC7-45116A56831A}"/>
                </a:ext>
              </a:extLst>
            </p:cNvPr>
            <p:cNvSpPr/>
            <p:nvPr/>
          </p:nvSpPr>
          <p:spPr bwMode="auto">
            <a:xfrm>
              <a:off x="4400914" y="3045491"/>
              <a:ext cx="159682" cy="79159"/>
            </a:xfrm>
            <a:custGeom>
              <a:avLst/>
              <a:gdLst>
                <a:gd name="T0" fmla="*/ 1 w 56"/>
                <a:gd name="T1" fmla="*/ 21 h 28"/>
                <a:gd name="T2" fmla="*/ 1 w 56"/>
                <a:gd name="T3" fmla="*/ 21 h 28"/>
                <a:gd name="T4" fmla="*/ 7 w 56"/>
                <a:gd name="T5" fmla="*/ 11 h 28"/>
                <a:gd name="T6" fmla="*/ 45 w 56"/>
                <a:gd name="T7" fmla="*/ 2 h 28"/>
                <a:gd name="T8" fmla="*/ 55 w 56"/>
                <a:gd name="T9" fmla="*/ 8 h 28"/>
                <a:gd name="T10" fmla="*/ 49 w 56"/>
                <a:gd name="T11" fmla="*/ 18 h 28"/>
                <a:gd name="T12" fmla="*/ 11 w 56"/>
                <a:gd name="T13" fmla="*/ 27 h 28"/>
                <a:gd name="T14" fmla="*/ 1 w 56"/>
                <a:gd name="T15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28">
                  <a:moveTo>
                    <a:pt x="1" y="21"/>
                  </a:moveTo>
                  <a:cubicBezTo>
                    <a:pt x="1" y="21"/>
                    <a:pt x="1" y="21"/>
                    <a:pt x="1" y="21"/>
                  </a:cubicBezTo>
                  <a:cubicBezTo>
                    <a:pt x="0" y="17"/>
                    <a:pt x="2" y="12"/>
                    <a:pt x="7" y="11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9" y="0"/>
                    <a:pt x="54" y="3"/>
                    <a:pt x="55" y="8"/>
                  </a:cubicBezTo>
                  <a:cubicBezTo>
                    <a:pt x="56" y="12"/>
                    <a:pt x="53" y="17"/>
                    <a:pt x="49" y="18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6" y="28"/>
                    <a:pt x="2" y="25"/>
                    <a:pt x="1" y="21"/>
                  </a:cubicBezTo>
                  <a:close/>
                </a:path>
              </a:pathLst>
            </a:custGeom>
            <a:solidFill>
              <a:srgbClr val="3E4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0" name="íś1ïde">
              <a:extLst>
                <a:ext uri="{FF2B5EF4-FFF2-40B4-BE49-F238E27FC236}">
                  <a16:creationId xmlns:a16="http://schemas.microsoft.com/office/drawing/2014/main" id="{C52843E7-AEC6-4B8D-8764-3523BFFC49AE}"/>
                </a:ext>
              </a:extLst>
            </p:cNvPr>
            <p:cNvSpPr/>
            <p:nvPr/>
          </p:nvSpPr>
          <p:spPr bwMode="auto">
            <a:xfrm>
              <a:off x="5560997" y="2207501"/>
              <a:ext cx="83253" cy="100995"/>
            </a:xfrm>
            <a:custGeom>
              <a:avLst/>
              <a:gdLst>
                <a:gd name="T0" fmla="*/ 5 w 29"/>
                <a:gd name="T1" fmla="*/ 33 h 36"/>
                <a:gd name="T2" fmla="*/ 5 w 29"/>
                <a:gd name="T3" fmla="*/ 33 h 36"/>
                <a:gd name="T4" fmla="*/ 2 w 29"/>
                <a:gd name="T5" fmla="*/ 22 h 36"/>
                <a:gd name="T6" fmla="*/ 12 w 29"/>
                <a:gd name="T7" fmla="*/ 5 h 36"/>
                <a:gd name="T8" fmla="*/ 24 w 29"/>
                <a:gd name="T9" fmla="*/ 2 h 36"/>
                <a:gd name="T10" fmla="*/ 27 w 29"/>
                <a:gd name="T11" fmla="*/ 13 h 36"/>
                <a:gd name="T12" fmla="*/ 16 w 29"/>
                <a:gd name="T13" fmla="*/ 31 h 36"/>
                <a:gd name="T14" fmla="*/ 5 w 29"/>
                <a:gd name="T15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36">
                  <a:moveTo>
                    <a:pt x="5" y="33"/>
                  </a:moveTo>
                  <a:cubicBezTo>
                    <a:pt x="5" y="33"/>
                    <a:pt x="5" y="33"/>
                    <a:pt x="5" y="33"/>
                  </a:cubicBezTo>
                  <a:cubicBezTo>
                    <a:pt x="1" y="31"/>
                    <a:pt x="0" y="26"/>
                    <a:pt x="2" y="22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5" y="1"/>
                    <a:pt x="20" y="0"/>
                    <a:pt x="24" y="2"/>
                  </a:cubicBezTo>
                  <a:cubicBezTo>
                    <a:pt x="28" y="4"/>
                    <a:pt x="29" y="9"/>
                    <a:pt x="27" y="13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4" y="34"/>
                    <a:pt x="9" y="36"/>
                    <a:pt x="5" y="33"/>
                  </a:cubicBezTo>
                  <a:close/>
                </a:path>
              </a:pathLst>
            </a:custGeom>
            <a:solidFill>
              <a:srgbClr val="3E4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1" name="işḷíḓé">
              <a:extLst>
                <a:ext uri="{FF2B5EF4-FFF2-40B4-BE49-F238E27FC236}">
                  <a16:creationId xmlns:a16="http://schemas.microsoft.com/office/drawing/2014/main" id="{63436398-172A-4827-944E-212BBDADA10F}"/>
                </a:ext>
              </a:extLst>
            </p:cNvPr>
            <p:cNvSpPr/>
            <p:nvPr/>
          </p:nvSpPr>
          <p:spPr bwMode="auto">
            <a:xfrm>
              <a:off x="4778964" y="3490417"/>
              <a:ext cx="90077" cy="113279"/>
            </a:xfrm>
            <a:custGeom>
              <a:avLst/>
              <a:gdLst>
                <a:gd name="T0" fmla="*/ 6 w 32"/>
                <a:gd name="T1" fmla="*/ 38 h 40"/>
                <a:gd name="T2" fmla="*/ 6 w 32"/>
                <a:gd name="T3" fmla="*/ 38 h 40"/>
                <a:gd name="T4" fmla="*/ 3 w 32"/>
                <a:gd name="T5" fmla="*/ 26 h 40"/>
                <a:gd name="T6" fmla="*/ 16 w 32"/>
                <a:gd name="T7" fmla="*/ 5 h 40"/>
                <a:gd name="T8" fmla="*/ 27 w 32"/>
                <a:gd name="T9" fmla="*/ 2 h 40"/>
                <a:gd name="T10" fmla="*/ 30 w 32"/>
                <a:gd name="T11" fmla="*/ 14 h 40"/>
                <a:gd name="T12" fmla="*/ 17 w 32"/>
                <a:gd name="T13" fmla="*/ 35 h 40"/>
                <a:gd name="T14" fmla="*/ 6 w 32"/>
                <a:gd name="T15" fmla="*/ 3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40">
                  <a:moveTo>
                    <a:pt x="6" y="38"/>
                  </a:moveTo>
                  <a:cubicBezTo>
                    <a:pt x="6" y="38"/>
                    <a:pt x="6" y="38"/>
                    <a:pt x="6" y="38"/>
                  </a:cubicBezTo>
                  <a:cubicBezTo>
                    <a:pt x="2" y="35"/>
                    <a:pt x="0" y="30"/>
                    <a:pt x="3" y="2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8" y="1"/>
                    <a:pt x="23" y="0"/>
                    <a:pt x="27" y="2"/>
                  </a:cubicBezTo>
                  <a:cubicBezTo>
                    <a:pt x="31" y="5"/>
                    <a:pt x="32" y="10"/>
                    <a:pt x="30" y="14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5" y="39"/>
                    <a:pt x="9" y="40"/>
                    <a:pt x="6" y="38"/>
                  </a:cubicBezTo>
                  <a:close/>
                </a:path>
              </a:pathLst>
            </a:custGeom>
            <a:solidFill>
              <a:srgbClr val="3E4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2" name="îş1îdê">
              <a:extLst>
                <a:ext uri="{FF2B5EF4-FFF2-40B4-BE49-F238E27FC236}">
                  <a16:creationId xmlns:a16="http://schemas.microsoft.com/office/drawing/2014/main" id="{AA78AE3C-CAA7-4DCC-9E01-406731D277DC}"/>
                </a:ext>
              </a:extLst>
            </p:cNvPr>
            <p:cNvSpPr/>
            <p:nvPr/>
          </p:nvSpPr>
          <p:spPr bwMode="auto">
            <a:xfrm>
              <a:off x="5808026" y="3251576"/>
              <a:ext cx="102361" cy="85983"/>
            </a:xfrm>
            <a:custGeom>
              <a:avLst/>
              <a:gdLst>
                <a:gd name="T0" fmla="*/ 3 w 36"/>
                <a:gd name="T1" fmla="*/ 6 h 30"/>
                <a:gd name="T2" fmla="*/ 3 w 36"/>
                <a:gd name="T3" fmla="*/ 6 h 30"/>
                <a:gd name="T4" fmla="*/ 14 w 36"/>
                <a:gd name="T5" fmla="*/ 3 h 30"/>
                <a:gd name="T6" fmla="*/ 31 w 36"/>
                <a:gd name="T7" fmla="*/ 13 h 30"/>
                <a:gd name="T8" fmla="*/ 34 w 36"/>
                <a:gd name="T9" fmla="*/ 24 h 30"/>
                <a:gd name="T10" fmla="*/ 23 w 36"/>
                <a:gd name="T11" fmla="*/ 27 h 30"/>
                <a:gd name="T12" fmla="*/ 6 w 36"/>
                <a:gd name="T13" fmla="*/ 17 h 30"/>
                <a:gd name="T14" fmla="*/ 3 w 36"/>
                <a:gd name="T15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0"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5" y="2"/>
                    <a:pt x="10" y="0"/>
                    <a:pt x="14" y="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5" y="15"/>
                    <a:pt x="36" y="21"/>
                    <a:pt x="34" y="24"/>
                  </a:cubicBezTo>
                  <a:cubicBezTo>
                    <a:pt x="32" y="28"/>
                    <a:pt x="27" y="30"/>
                    <a:pt x="23" y="2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2" y="15"/>
                    <a:pt x="0" y="9"/>
                    <a:pt x="3" y="6"/>
                  </a:cubicBezTo>
                  <a:close/>
                </a:path>
              </a:pathLst>
            </a:custGeom>
            <a:solidFill>
              <a:srgbClr val="3E4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3" name="işḻïḋé">
              <a:extLst>
                <a:ext uri="{FF2B5EF4-FFF2-40B4-BE49-F238E27FC236}">
                  <a16:creationId xmlns:a16="http://schemas.microsoft.com/office/drawing/2014/main" id="{3551F62A-E2E0-4C4D-842F-2BE9393D463E}"/>
                </a:ext>
              </a:extLst>
            </p:cNvPr>
            <p:cNvSpPr/>
            <p:nvPr/>
          </p:nvSpPr>
          <p:spPr bwMode="auto">
            <a:xfrm>
              <a:off x="4511462" y="2473638"/>
              <a:ext cx="113279" cy="90077"/>
            </a:xfrm>
            <a:custGeom>
              <a:avLst/>
              <a:gdLst>
                <a:gd name="T0" fmla="*/ 2 w 40"/>
                <a:gd name="T1" fmla="*/ 5 h 32"/>
                <a:gd name="T2" fmla="*/ 2 w 40"/>
                <a:gd name="T3" fmla="*/ 5 h 32"/>
                <a:gd name="T4" fmla="*/ 14 w 40"/>
                <a:gd name="T5" fmla="*/ 2 h 32"/>
                <a:gd name="T6" fmla="*/ 35 w 40"/>
                <a:gd name="T7" fmla="*/ 15 h 32"/>
                <a:gd name="T8" fmla="*/ 38 w 40"/>
                <a:gd name="T9" fmla="*/ 27 h 32"/>
                <a:gd name="T10" fmla="*/ 26 w 40"/>
                <a:gd name="T11" fmla="*/ 29 h 32"/>
                <a:gd name="T12" fmla="*/ 5 w 40"/>
                <a:gd name="T13" fmla="*/ 17 h 32"/>
                <a:gd name="T14" fmla="*/ 2 w 40"/>
                <a:gd name="T15" fmla="*/ 5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2">
                  <a:moveTo>
                    <a:pt x="2" y="5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5" y="1"/>
                    <a:pt x="10" y="0"/>
                    <a:pt x="14" y="2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9" y="18"/>
                    <a:pt x="40" y="23"/>
                    <a:pt x="38" y="27"/>
                  </a:cubicBezTo>
                  <a:cubicBezTo>
                    <a:pt x="35" y="31"/>
                    <a:pt x="30" y="32"/>
                    <a:pt x="26" y="29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1" y="14"/>
                    <a:pt x="0" y="9"/>
                    <a:pt x="2" y="5"/>
                  </a:cubicBezTo>
                  <a:close/>
                </a:path>
              </a:pathLst>
            </a:custGeom>
            <a:solidFill>
              <a:srgbClr val="3E4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4" name="ïṩ1ïḍè">
              <a:extLst>
                <a:ext uri="{FF2B5EF4-FFF2-40B4-BE49-F238E27FC236}">
                  <a16:creationId xmlns:a16="http://schemas.microsoft.com/office/drawing/2014/main" id="{190D4EDF-196B-44BB-95BB-286078F2DB02}"/>
                </a:ext>
              </a:extLst>
            </p:cNvPr>
            <p:cNvSpPr/>
            <p:nvPr/>
          </p:nvSpPr>
          <p:spPr bwMode="auto">
            <a:xfrm>
              <a:off x="4778964" y="2621036"/>
              <a:ext cx="442196" cy="293433"/>
            </a:xfrm>
            <a:custGeom>
              <a:avLst/>
              <a:gdLst>
                <a:gd name="T0" fmla="*/ 154 w 156"/>
                <a:gd name="T1" fmla="*/ 98 h 104"/>
                <a:gd name="T2" fmla="*/ 154 w 156"/>
                <a:gd name="T3" fmla="*/ 98 h 104"/>
                <a:gd name="T4" fmla="*/ 141 w 156"/>
                <a:gd name="T5" fmla="*/ 101 h 104"/>
                <a:gd name="T6" fmla="*/ 5 w 156"/>
                <a:gd name="T7" fmla="*/ 19 h 104"/>
                <a:gd name="T8" fmla="*/ 2 w 156"/>
                <a:gd name="T9" fmla="*/ 6 h 104"/>
                <a:gd name="T10" fmla="*/ 15 w 156"/>
                <a:gd name="T11" fmla="*/ 3 h 104"/>
                <a:gd name="T12" fmla="*/ 150 w 156"/>
                <a:gd name="T13" fmla="*/ 85 h 104"/>
                <a:gd name="T14" fmla="*/ 154 w 156"/>
                <a:gd name="T15" fmla="*/ 9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6" h="104">
                  <a:moveTo>
                    <a:pt x="154" y="98"/>
                  </a:moveTo>
                  <a:cubicBezTo>
                    <a:pt x="154" y="98"/>
                    <a:pt x="154" y="98"/>
                    <a:pt x="154" y="98"/>
                  </a:cubicBezTo>
                  <a:cubicBezTo>
                    <a:pt x="151" y="102"/>
                    <a:pt x="145" y="104"/>
                    <a:pt x="141" y="101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16"/>
                    <a:pt x="0" y="10"/>
                    <a:pt x="2" y="6"/>
                  </a:cubicBezTo>
                  <a:cubicBezTo>
                    <a:pt x="5" y="2"/>
                    <a:pt x="10" y="0"/>
                    <a:pt x="15" y="3"/>
                  </a:cubicBezTo>
                  <a:cubicBezTo>
                    <a:pt x="150" y="85"/>
                    <a:pt x="150" y="85"/>
                    <a:pt x="150" y="85"/>
                  </a:cubicBezTo>
                  <a:cubicBezTo>
                    <a:pt x="155" y="88"/>
                    <a:pt x="156" y="94"/>
                    <a:pt x="154" y="98"/>
                  </a:cubicBezTo>
                  <a:close/>
                </a:path>
              </a:pathLst>
            </a:custGeom>
            <a:solidFill>
              <a:srgbClr val="3E4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5" name="íṩḷîḍe">
              <a:extLst>
                <a:ext uri="{FF2B5EF4-FFF2-40B4-BE49-F238E27FC236}">
                  <a16:creationId xmlns:a16="http://schemas.microsoft.com/office/drawing/2014/main" id="{60432567-D886-46F5-9CD4-25DFE6B4C0FD}"/>
                </a:ext>
              </a:extLst>
            </p:cNvPr>
            <p:cNvSpPr/>
            <p:nvPr/>
          </p:nvSpPr>
          <p:spPr bwMode="auto">
            <a:xfrm>
              <a:off x="5200689" y="2558255"/>
              <a:ext cx="255219" cy="379415"/>
            </a:xfrm>
            <a:custGeom>
              <a:avLst/>
              <a:gdLst>
                <a:gd name="T0" fmla="*/ 6 w 90"/>
                <a:gd name="T1" fmla="*/ 131 h 134"/>
                <a:gd name="T2" fmla="*/ 6 w 90"/>
                <a:gd name="T3" fmla="*/ 131 h 134"/>
                <a:gd name="T4" fmla="*/ 3 w 90"/>
                <a:gd name="T5" fmla="*/ 119 h 134"/>
                <a:gd name="T6" fmla="*/ 72 w 90"/>
                <a:gd name="T7" fmla="*/ 5 h 134"/>
                <a:gd name="T8" fmla="*/ 84 w 90"/>
                <a:gd name="T9" fmla="*/ 2 h 134"/>
                <a:gd name="T10" fmla="*/ 87 w 90"/>
                <a:gd name="T11" fmla="*/ 15 h 134"/>
                <a:gd name="T12" fmla="*/ 18 w 90"/>
                <a:gd name="T13" fmla="*/ 128 h 134"/>
                <a:gd name="T14" fmla="*/ 6 w 90"/>
                <a:gd name="T15" fmla="*/ 13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134">
                  <a:moveTo>
                    <a:pt x="6" y="131"/>
                  </a:moveTo>
                  <a:cubicBezTo>
                    <a:pt x="6" y="131"/>
                    <a:pt x="6" y="131"/>
                    <a:pt x="6" y="131"/>
                  </a:cubicBezTo>
                  <a:cubicBezTo>
                    <a:pt x="1" y="129"/>
                    <a:pt x="0" y="123"/>
                    <a:pt x="3" y="119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4" y="1"/>
                    <a:pt x="80" y="0"/>
                    <a:pt x="84" y="2"/>
                  </a:cubicBezTo>
                  <a:cubicBezTo>
                    <a:pt x="88" y="5"/>
                    <a:pt x="90" y="11"/>
                    <a:pt x="87" y="15"/>
                  </a:cubicBezTo>
                  <a:cubicBezTo>
                    <a:pt x="18" y="128"/>
                    <a:pt x="18" y="128"/>
                    <a:pt x="18" y="128"/>
                  </a:cubicBezTo>
                  <a:cubicBezTo>
                    <a:pt x="16" y="133"/>
                    <a:pt x="10" y="134"/>
                    <a:pt x="6" y="131"/>
                  </a:cubicBezTo>
                  <a:close/>
                </a:path>
              </a:pathLst>
            </a:custGeom>
            <a:solidFill>
              <a:srgbClr val="3E4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6" name="iSḻídê">
              <a:extLst>
                <a:ext uri="{FF2B5EF4-FFF2-40B4-BE49-F238E27FC236}">
                  <a16:creationId xmlns:a16="http://schemas.microsoft.com/office/drawing/2014/main" id="{5BE30F76-5C49-4B7D-95B1-110437B0AB75}"/>
                </a:ext>
              </a:extLst>
            </p:cNvPr>
            <p:cNvSpPr/>
            <p:nvPr/>
          </p:nvSpPr>
          <p:spPr bwMode="auto">
            <a:xfrm>
              <a:off x="5107882" y="2801190"/>
              <a:ext cx="206086" cy="207450"/>
            </a:xfrm>
            <a:custGeom>
              <a:avLst/>
              <a:gdLst>
                <a:gd name="T0" fmla="*/ 69 w 73"/>
                <a:gd name="T1" fmla="*/ 28 h 73"/>
                <a:gd name="T2" fmla="*/ 45 w 73"/>
                <a:gd name="T3" fmla="*/ 68 h 73"/>
                <a:gd name="T4" fmla="*/ 5 w 73"/>
                <a:gd name="T5" fmla="*/ 44 h 73"/>
                <a:gd name="T6" fmla="*/ 29 w 73"/>
                <a:gd name="T7" fmla="*/ 4 h 73"/>
                <a:gd name="T8" fmla="*/ 69 w 73"/>
                <a:gd name="T9" fmla="*/ 2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73">
                  <a:moveTo>
                    <a:pt x="69" y="28"/>
                  </a:moveTo>
                  <a:cubicBezTo>
                    <a:pt x="73" y="46"/>
                    <a:pt x="63" y="64"/>
                    <a:pt x="45" y="68"/>
                  </a:cubicBezTo>
                  <a:cubicBezTo>
                    <a:pt x="27" y="73"/>
                    <a:pt x="9" y="62"/>
                    <a:pt x="5" y="44"/>
                  </a:cubicBezTo>
                  <a:cubicBezTo>
                    <a:pt x="0" y="26"/>
                    <a:pt x="11" y="8"/>
                    <a:pt x="29" y="4"/>
                  </a:cubicBezTo>
                  <a:cubicBezTo>
                    <a:pt x="47" y="0"/>
                    <a:pt x="65" y="10"/>
                    <a:pt x="69" y="28"/>
                  </a:cubicBezTo>
                  <a:close/>
                </a:path>
              </a:pathLst>
            </a:custGeom>
            <a:solidFill>
              <a:srgbClr val="4C65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7" name="íṧľîdé">
              <a:extLst>
                <a:ext uri="{FF2B5EF4-FFF2-40B4-BE49-F238E27FC236}">
                  <a16:creationId xmlns:a16="http://schemas.microsoft.com/office/drawing/2014/main" id="{DA2E101D-1CD3-456A-B2A4-109D533A3DF3}"/>
                </a:ext>
              </a:extLst>
            </p:cNvPr>
            <p:cNvSpPr/>
            <p:nvPr/>
          </p:nvSpPr>
          <p:spPr bwMode="auto">
            <a:xfrm>
              <a:off x="6931260" y="3787944"/>
              <a:ext cx="354849" cy="294798"/>
            </a:xfrm>
            <a:custGeom>
              <a:avLst/>
              <a:gdLst>
                <a:gd name="T0" fmla="*/ 202 w 260"/>
                <a:gd name="T1" fmla="*/ 216 h 216"/>
                <a:gd name="T2" fmla="*/ 0 w 260"/>
                <a:gd name="T3" fmla="*/ 116 h 216"/>
                <a:gd name="T4" fmla="*/ 58 w 260"/>
                <a:gd name="T5" fmla="*/ 0 h 216"/>
                <a:gd name="T6" fmla="*/ 260 w 260"/>
                <a:gd name="T7" fmla="*/ 97 h 216"/>
                <a:gd name="T8" fmla="*/ 202 w 260"/>
                <a:gd name="T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216">
                  <a:moveTo>
                    <a:pt x="202" y="216"/>
                  </a:moveTo>
                  <a:lnTo>
                    <a:pt x="0" y="116"/>
                  </a:lnTo>
                  <a:lnTo>
                    <a:pt x="58" y="0"/>
                  </a:lnTo>
                  <a:lnTo>
                    <a:pt x="260" y="97"/>
                  </a:lnTo>
                  <a:lnTo>
                    <a:pt x="202" y="216"/>
                  </a:lnTo>
                  <a:close/>
                </a:path>
              </a:pathLst>
            </a:custGeom>
            <a:solidFill>
              <a:srgbClr val="4C65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8" name="îSļïďe">
              <a:extLst>
                <a:ext uri="{FF2B5EF4-FFF2-40B4-BE49-F238E27FC236}">
                  <a16:creationId xmlns:a16="http://schemas.microsoft.com/office/drawing/2014/main" id="{9BEB0A2D-0B74-4A21-AD43-C1196F82148D}"/>
                </a:ext>
              </a:extLst>
            </p:cNvPr>
            <p:cNvSpPr/>
            <p:nvPr/>
          </p:nvSpPr>
          <p:spPr bwMode="auto">
            <a:xfrm>
              <a:off x="6931260" y="3787944"/>
              <a:ext cx="354849" cy="294798"/>
            </a:xfrm>
            <a:custGeom>
              <a:avLst/>
              <a:gdLst>
                <a:gd name="T0" fmla="*/ 202 w 260"/>
                <a:gd name="T1" fmla="*/ 216 h 216"/>
                <a:gd name="T2" fmla="*/ 0 w 260"/>
                <a:gd name="T3" fmla="*/ 116 h 216"/>
                <a:gd name="T4" fmla="*/ 58 w 260"/>
                <a:gd name="T5" fmla="*/ 0 h 216"/>
                <a:gd name="T6" fmla="*/ 260 w 260"/>
                <a:gd name="T7" fmla="*/ 97 h 216"/>
                <a:gd name="T8" fmla="*/ 202 w 260"/>
                <a:gd name="T9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216">
                  <a:moveTo>
                    <a:pt x="202" y="216"/>
                  </a:moveTo>
                  <a:lnTo>
                    <a:pt x="0" y="116"/>
                  </a:lnTo>
                  <a:lnTo>
                    <a:pt x="58" y="0"/>
                  </a:lnTo>
                  <a:lnTo>
                    <a:pt x="260" y="97"/>
                  </a:lnTo>
                  <a:lnTo>
                    <a:pt x="202" y="2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9" name="îṩ1ídé">
              <a:extLst>
                <a:ext uri="{FF2B5EF4-FFF2-40B4-BE49-F238E27FC236}">
                  <a16:creationId xmlns:a16="http://schemas.microsoft.com/office/drawing/2014/main" id="{C4BE0C30-5851-4FEC-B4D4-ABC95484CFA3}"/>
                </a:ext>
              </a:extLst>
            </p:cNvPr>
            <p:cNvSpPr/>
            <p:nvPr/>
          </p:nvSpPr>
          <p:spPr bwMode="auto">
            <a:xfrm>
              <a:off x="6970839" y="3787944"/>
              <a:ext cx="315270" cy="215639"/>
            </a:xfrm>
            <a:custGeom>
              <a:avLst/>
              <a:gdLst>
                <a:gd name="T0" fmla="*/ 29 w 231"/>
                <a:gd name="T1" fmla="*/ 0 h 158"/>
                <a:gd name="T2" fmla="*/ 0 w 231"/>
                <a:gd name="T3" fmla="*/ 58 h 158"/>
                <a:gd name="T4" fmla="*/ 202 w 231"/>
                <a:gd name="T5" fmla="*/ 158 h 158"/>
                <a:gd name="T6" fmla="*/ 231 w 231"/>
                <a:gd name="T7" fmla="*/ 97 h 158"/>
                <a:gd name="T8" fmla="*/ 204 w 231"/>
                <a:gd name="T9" fmla="*/ 85 h 158"/>
                <a:gd name="T10" fmla="*/ 189 w 231"/>
                <a:gd name="T11" fmla="*/ 79 h 158"/>
                <a:gd name="T12" fmla="*/ 54 w 231"/>
                <a:gd name="T13" fmla="*/ 12 h 158"/>
                <a:gd name="T14" fmla="*/ 38 w 231"/>
                <a:gd name="T15" fmla="*/ 4 h 158"/>
                <a:gd name="T16" fmla="*/ 29 w 231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158">
                  <a:moveTo>
                    <a:pt x="29" y="0"/>
                  </a:moveTo>
                  <a:lnTo>
                    <a:pt x="0" y="58"/>
                  </a:lnTo>
                  <a:lnTo>
                    <a:pt x="202" y="158"/>
                  </a:lnTo>
                  <a:lnTo>
                    <a:pt x="231" y="97"/>
                  </a:lnTo>
                  <a:lnTo>
                    <a:pt x="204" y="85"/>
                  </a:lnTo>
                  <a:lnTo>
                    <a:pt x="189" y="79"/>
                  </a:lnTo>
                  <a:lnTo>
                    <a:pt x="54" y="12"/>
                  </a:lnTo>
                  <a:lnTo>
                    <a:pt x="38" y="4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475B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0" name="ïṩļíďè">
              <a:extLst>
                <a:ext uri="{FF2B5EF4-FFF2-40B4-BE49-F238E27FC236}">
                  <a16:creationId xmlns:a16="http://schemas.microsoft.com/office/drawing/2014/main" id="{88484D92-6757-44A2-989D-F461EB3E9A8C}"/>
                </a:ext>
              </a:extLst>
            </p:cNvPr>
            <p:cNvSpPr/>
            <p:nvPr/>
          </p:nvSpPr>
          <p:spPr bwMode="auto">
            <a:xfrm>
              <a:off x="6970839" y="3787944"/>
              <a:ext cx="315270" cy="215639"/>
            </a:xfrm>
            <a:custGeom>
              <a:avLst/>
              <a:gdLst>
                <a:gd name="T0" fmla="*/ 29 w 231"/>
                <a:gd name="T1" fmla="*/ 0 h 158"/>
                <a:gd name="T2" fmla="*/ 0 w 231"/>
                <a:gd name="T3" fmla="*/ 58 h 158"/>
                <a:gd name="T4" fmla="*/ 202 w 231"/>
                <a:gd name="T5" fmla="*/ 158 h 158"/>
                <a:gd name="T6" fmla="*/ 231 w 231"/>
                <a:gd name="T7" fmla="*/ 97 h 158"/>
                <a:gd name="T8" fmla="*/ 204 w 231"/>
                <a:gd name="T9" fmla="*/ 85 h 158"/>
                <a:gd name="T10" fmla="*/ 189 w 231"/>
                <a:gd name="T11" fmla="*/ 79 h 158"/>
                <a:gd name="T12" fmla="*/ 54 w 231"/>
                <a:gd name="T13" fmla="*/ 12 h 158"/>
                <a:gd name="T14" fmla="*/ 38 w 231"/>
                <a:gd name="T15" fmla="*/ 4 h 158"/>
                <a:gd name="T16" fmla="*/ 29 w 231"/>
                <a:gd name="T17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158">
                  <a:moveTo>
                    <a:pt x="29" y="0"/>
                  </a:moveTo>
                  <a:lnTo>
                    <a:pt x="0" y="58"/>
                  </a:lnTo>
                  <a:lnTo>
                    <a:pt x="202" y="158"/>
                  </a:lnTo>
                  <a:lnTo>
                    <a:pt x="231" y="97"/>
                  </a:lnTo>
                  <a:lnTo>
                    <a:pt x="204" y="85"/>
                  </a:lnTo>
                  <a:lnTo>
                    <a:pt x="189" y="79"/>
                  </a:lnTo>
                  <a:lnTo>
                    <a:pt x="54" y="12"/>
                  </a:lnTo>
                  <a:lnTo>
                    <a:pt x="38" y="4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1" name="ïSľiḍe">
              <a:extLst>
                <a:ext uri="{FF2B5EF4-FFF2-40B4-BE49-F238E27FC236}">
                  <a16:creationId xmlns:a16="http://schemas.microsoft.com/office/drawing/2014/main" id="{59F1F830-FBB0-4C36-8533-3B35E02C1CEE}"/>
                </a:ext>
              </a:extLst>
            </p:cNvPr>
            <p:cNvSpPr/>
            <p:nvPr/>
          </p:nvSpPr>
          <p:spPr bwMode="auto">
            <a:xfrm>
              <a:off x="6946272" y="3711515"/>
              <a:ext cx="408077" cy="277056"/>
            </a:xfrm>
            <a:custGeom>
              <a:avLst/>
              <a:gdLst>
                <a:gd name="T0" fmla="*/ 120 w 144"/>
                <a:gd name="T1" fmla="*/ 96 h 98"/>
                <a:gd name="T2" fmla="*/ 6 w 144"/>
                <a:gd name="T3" fmla="*/ 40 h 98"/>
                <a:gd name="T4" fmla="*/ 2 w 144"/>
                <a:gd name="T5" fmla="*/ 30 h 98"/>
                <a:gd name="T6" fmla="*/ 14 w 144"/>
                <a:gd name="T7" fmla="*/ 5 h 98"/>
                <a:gd name="T8" fmla="*/ 25 w 144"/>
                <a:gd name="T9" fmla="*/ 2 h 98"/>
                <a:gd name="T10" fmla="*/ 139 w 144"/>
                <a:gd name="T11" fmla="*/ 58 h 98"/>
                <a:gd name="T12" fmla="*/ 142 w 144"/>
                <a:gd name="T13" fmla="*/ 68 h 98"/>
                <a:gd name="T14" fmla="*/ 131 w 144"/>
                <a:gd name="T15" fmla="*/ 93 h 98"/>
                <a:gd name="T16" fmla="*/ 120 w 144"/>
                <a:gd name="T17" fmla="*/ 9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98">
                  <a:moveTo>
                    <a:pt x="120" y="96"/>
                  </a:moveTo>
                  <a:cubicBezTo>
                    <a:pt x="6" y="40"/>
                    <a:pt x="6" y="40"/>
                    <a:pt x="6" y="40"/>
                  </a:cubicBezTo>
                  <a:cubicBezTo>
                    <a:pt x="2" y="38"/>
                    <a:pt x="0" y="34"/>
                    <a:pt x="2" y="3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6" y="1"/>
                    <a:pt x="21" y="0"/>
                    <a:pt x="25" y="2"/>
                  </a:cubicBezTo>
                  <a:cubicBezTo>
                    <a:pt x="139" y="58"/>
                    <a:pt x="139" y="58"/>
                    <a:pt x="139" y="58"/>
                  </a:cubicBezTo>
                  <a:cubicBezTo>
                    <a:pt x="143" y="59"/>
                    <a:pt x="144" y="64"/>
                    <a:pt x="142" y="68"/>
                  </a:cubicBezTo>
                  <a:cubicBezTo>
                    <a:pt x="131" y="93"/>
                    <a:pt x="131" y="93"/>
                    <a:pt x="131" y="93"/>
                  </a:cubicBezTo>
                  <a:cubicBezTo>
                    <a:pt x="129" y="96"/>
                    <a:pt x="124" y="98"/>
                    <a:pt x="120" y="96"/>
                  </a:cubicBezTo>
                  <a:close/>
                </a:path>
              </a:pathLst>
            </a:custGeom>
            <a:solidFill>
              <a:srgbClr val="3E4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2" name="ïŝḻiḑè">
              <a:extLst>
                <a:ext uri="{FF2B5EF4-FFF2-40B4-BE49-F238E27FC236}">
                  <a16:creationId xmlns:a16="http://schemas.microsoft.com/office/drawing/2014/main" id="{E63FA6F8-8117-4AE4-8B38-FD485AE5C13A}"/>
                </a:ext>
              </a:extLst>
            </p:cNvPr>
            <p:cNvSpPr/>
            <p:nvPr/>
          </p:nvSpPr>
          <p:spPr bwMode="auto">
            <a:xfrm>
              <a:off x="7081388" y="4159170"/>
              <a:ext cx="399888" cy="308446"/>
            </a:xfrm>
            <a:custGeom>
              <a:avLst/>
              <a:gdLst>
                <a:gd name="T0" fmla="*/ 6 w 141"/>
                <a:gd name="T1" fmla="*/ 99 h 109"/>
                <a:gd name="T2" fmla="*/ 5 w 141"/>
                <a:gd name="T3" fmla="*/ 97 h 109"/>
                <a:gd name="T4" fmla="*/ 9 w 141"/>
                <a:gd name="T5" fmla="*/ 75 h 109"/>
                <a:gd name="T6" fmla="*/ 112 w 141"/>
                <a:gd name="T7" fmla="*/ 5 h 109"/>
                <a:gd name="T8" fmla="*/ 135 w 141"/>
                <a:gd name="T9" fmla="*/ 10 h 109"/>
                <a:gd name="T10" fmla="*/ 136 w 141"/>
                <a:gd name="T11" fmla="*/ 12 h 109"/>
                <a:gd name="T12" fmla="*/ 132 w 141"/>
                <a:gd name="T13" fmla="*/ 35 h 109"/>
                <a:gd name="T14" fmla="*/ 29 w 141"/>
                <a:gd name="T15" fmla="*/ 104 h 109"/>
                <a:gd name="T16" fmla="*/ 6 w 141"/>
                <a:gd name="T17" fmla="*/ 9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09">
                  <a:moveTo>
                    <a:pt x="6" y="99"/>
                  </a:moveTo>
                  <a:cubicBezTo>
                    <a:pt x="5" y="97"/>
                    <a:pt x="5" y="97"/>
                    <a:pt x="5" y="97"/>
                  </a:cubicBezTo>
                  <a:cubicBezTo>
                    <a:pt x="0" y="90"/>
                    <a:pt x="2" y="80"/>
                    <a:pt x="9" y="7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20" y="0"/>
                    <a:pt x="130" y="2"/>
                    <a:pt x="135" y="10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41" y="20"/>
                    <a:pt x="139" y="30"/>
                    <a:pt x="132" y="35"/>
                  </a:cubicBezTo>
                  <a:cubicBezTo>
                    <a:pt x="29" y="104"/>
                    <a:pt x="29" y="104"/>
                    <a:pt x="29" y="104"/>
                  </a:cubicBezTo>
                  <a:cubicBezTo>
                    <a:pt x="21" y="109"/>
                    <a:pt x="11" y="107"/>
                    <a:pt x="6" y="99"/>
                  </a:cubicBezTo>
                  <a:close/>
                </a:path>
              </a:pathLst>
            </a:custGeom>
            <a:solidFill>
              <a:srgbClr val="F7A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3" name="í$ľíḋè">
              <a:extLst>
                <a:ext uri="{FF2B5EF4-FFF2-40B4-BE49-F238E27FC236}">
                  <a16:creationId xmlns:a16="http://schemas.microsoft.com/office/drawing/2014/main" id="{E14A68DF-A6BE-48A3-965E-0BB89D93DFCD}"/>
                </a:ext>
              </a:extLst>
            </p:cNvPr>
            <p:cNvSpPr/>
            <p:nvPr/>
          </p:nvSpPr>
          <p:spPr bwMode="auto">
            <a:xfrm>
              <a:off x="6641921" y="3807051"/>
              <a:ext cx="125562" cy="447656"/>
            </a:xfrm>
            <a:custGeom>
              <a:avLst/>
              <a:gdLst>
                <a:gd name="T0" fmla="*/ 26 w 44"/>
                <a:gd name="T1" fmla="*/ 157 h 158"/>
                <a:gd name="T2" fmla="*/ 29 w 44"/>
                <a:gd name="T3" fmla="*/ 157 h 158"/>
                <a:gd name="T4" fmla="*/ 44 w 44"/>
                <a:gd name="T5" fmla="*/ 140 h 158"/>
                <a:gd name="T6" fmla="*/ 35 w 44"/>
                <a:gd name="T7" fmla="*/ 16 h 158"/>
                <a:gd name="T8" fmla="*/ 18 w 44"/>
                <a:gd name="T9" fmla="*/ 1 h 158"/>
                <a:gd name="T10" fmla="*/ 15 w 44"/>
                <a:gd name="T11" fmla="*/ 1 h 158"/>
                <a:gd name="T12" fmla="*/ 0 w 44"/>
                <a:gd name="T13" fmla="*/ 18 h 158"/>
                <a:gd name="T14" fmla="*/ 9 w 44"/>
                <a:gd name="T15" fmla="*/ 142 h 158"/>
                <a:gd name="T16" fmla="*/ 26 w 44"/>
                <a:gd name="T17" fmla="*/ 15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158">
                  <a:moveTo>
                    <a:pt x="26" y="157"/>
                  </a:moveTo>
                  <a:cubicBezTo>
                    <a:pt x="29" y="157"/>
                    <a:pt x="29" y="157"/>
                    <a:pt x="29" y="157"/>
                  </a:cubicBezTo>
                  <a:cubicBezTo>
                    <a:pt x="38" y="156"/>
                    <a:pt x="44" y="149"/>
                    <a:pt x="44" y="140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5" y="7"/>
                    <a:pt x="27" y="0"/>
                    <a:pt x="18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6" y="2"/>
                    <a:pt x="0" y="9"/>
                    <a:pt x="0" y="18"/>
                  </a:cubicBezTo>
                  <a:cubicBezTo>
                    <a:pt x="9" y="142"/>
                    <a:pt x="9" y="142"/>
                    <a:pt x="9" y="142"/>
                  </a:cubicBezTo>
                  <a:cubicBezTo>
                    <a:pt x="9" y="151"/>
                    <a:pt x="17" y="158"/>
                    <a:pt x="26" y="157"/>
                  </a:cubicBezTo>
                  <a:close/>
                </a:path>
              </a:pathLst>
            </a:custGeom>
            <a:solidFill>
              <a:srgbClr val="F7A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4" name="îŝļîde">
              <a:extLst>
                <a:ext uri="{FF2B5EF4-FFF2-40B4-BE49-F238E27FC236}">
                  <a16:creationId xmlns:a16="http://schemas.microsoft.com/office/drawing/2014/main" id="{DE7EA27C-DC98-4D3B-9963-20A9050A60D4}"/>
                </a:ext>
              </a:extLst>
            </p:cNvPr>
            <p:cNvSpPr/>
            <p:nvPr/>
          </p:nvSpPr>
          <p:spPr bwMode="auto">
            <a:xfrm>
              <a:off x="5918576" y="3801592"/>
              <a:ext cx="1682803" cy="1690992"/>
            </a:xfrm>
            <a:custGeom>
              <a:avLst/>
              <a:gdLst>
                <a:gd name="T0" fmla="*/ 529 w 593"/>
                <a:gd name="T1" fmla="*/ 413 h 597"/>
                <a:gd name="T2" fmla="*/ 181 w 593"/>
                <a:gd name="T3" fmla="*/ 534 h 597"/>
                <a:gd name="T4" fmla="*/ 64 w 593"/>
                <a:gd name="T5" fmla="*/ 185 h 597"/>
                <a:gd name="T6" fmla="*/ 412 w 593"/>
                <a:gd name="T7" fmla="*/ 63 h 597"/>
                <a:gd name="T8" fmla="*/ 529 w 593"/>
                <a:gd name="T9" fmla="*/ 413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3" h="597">
                  <a:moveTo>
                    <a:pt x="529" y="413"/>
                  </a:moveTo>
                  <a:cubicBezTo>
                    <a:pt x="465" y="543"/>
                    <a:pt x="310" y="597"/>
                    <a:pt x="181" y="534"/>
                  </a:cubicBezTo>
                  <a:cubicBezTo>
                    <a:pt x="52" y="471"/>
                    <a:pt x="0" y="315"/>
                    <a:pt x="64" y="185"/>
                  </a:cubicBezTo>
                  <a:cubicBezTo>
                    <a:pt x="127" y="55"/>
                    <a:pt x="283" y="0"/>
                    <a:pt x="412" y="63"/>
                  </a:cubicBezTo>
                  <a:cubicBezTo>
                    <a:pt x="540" y="126"/>
                    <a:pt x="593" y="283"/>
                    <a:pt x="529" y="413"/>
                  </a:cubicBezTo>
                  <a:close/>
                </a:path>
              </a:pathLst>
            </a:custGeom>
            <a:solidFill>
              <a:srgbClr val="599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5" name="ïŝḻíḍé">
              <a:extLst>
                <a:ext uri="{FF2B5EF4-FFF2-40B4-BE49-F238E27FC236}">
                  <a16:creationId xmlns:a16="http://schemas.microsoft.com/office/drawing/2014/main" id="{B921217F-23B8-465F-9D2A-02A72AE6CE59}"/>
                </a:ext>
              </a:extLst>
            </p:cNvPr>
            <p:cNvSpPr/>
            <p:nvPr/>
          </p:nvSpPr>
          <p:spPr bwMode="auto">
            <a:xfrm>
              <a:off x="6057785" y="3940802"/>
              <a:ext cx="1404383" cy="1413937"/>
            </a:xfrm>
            <a:custGeom>
              <a:avLst/>
              <a:gdLst>
                <a:gd name="T0" fmla="*/ 442 w 495"/>
                <a:gd name="T1" fmla="*/ 345 h 499"/>
                <a:gd name="T2" fmla="*/ 151 w 495"/>
                <a:gd name="T3" fmla="*/ 446 h 499"/>
                <a:gd name="T4" fmla="*/ 53 w 495"/>
                <a:gd name="T5" fmla="*/ 154 h 499"/>
                <a:gd name="T6" fmla="*/ 344 w 495"/>
                <a:gd name="T7" fmla="*/ 53 h 499"/>
                <a:gd name="T8" fmla="*/ 442 w 495"/>
                <a:gd name="T9" fmla="*/ 345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5" h="499">
                  <a:moveTo>
                    <a:pt x="442" y="345"/>
                  </a:moveTo>
                  <a:cubicBezTo>
                    <a:pt x="389" y="453"/>
                    <a:pt x="258" y="499"/>
                    <a:pt x="151" y="446"/>
                  </a:cubicBezTo>
                  <a:cubicBezTo>
                    <a:pt x="44" y="394"/>
                    <a:pt x="0" y="263"/>
                    <a:pt x="53" y="154"/>
                  </a:cubicBezTo>
                  <a:cubicBezTo>
                    <a:pt x="106" y="46"/>
                    <a:pt x="236" y="0"/>
                    <a:pt x="344" y="53"/>
                  </a:cubicBezTo>
                  <a:cubicBezTo>
                    <a:pt x="451" y="105"/>
                    <a:pt x="495" y="236"/>
                    <a:pt x="442" y="3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6" name="íṧḻiďê">
              <a:extLst>
                <a:ext uri="{FF2B5EF4-FFF2-40B4-BE49-F238E27FC236}">
                  <a16:creationId xmlns:a16="http://schemas.microsoft.com/office/drawing/2014/main" id="{F4D3CB6B-4CBC-49FF-BF02-5EA9AF1CD383}"/>
                </a:ext>
              </a:extLst>
            </p:cNvPr>
            <p:cNvSpPr/>
            <p:nvPr/>
          </p:nvSpPr>
          <p:spPr bwMode="auto">
            <a:xfrm>
              <a:off x="6757929" y="4254707"/>
              <a:ext cx="210180" cy="363038"/>
            </a:xfrm>
            <a:custGeom>
              <a:avLst/>
              <a:gdLst>
                <a:gd name="T0" fmla="*/ 7 w 74"/>
                <a:gd name="T1" fmla="*/ 126 h 128"/>
                <a:gd name="T2" fmla="*/ 6 w 74"/>
                <a:gd name="T3" fmla="*/ 125 h 128"/>
                <a:gd name="T4" fmla="*/ 2 w 74"/>
                <a:gd name="T5" fmla="*/ 113 h 128"/>
                <a:gd name="T6" fmla="*/ 54 w 74"/>
                <a:gd name="T7" fmla="*/ 7 h 128"/>
                <a:gd name="T8" fmla="*/ 66 w 74"/>
                <a:gd name="T9" fmla="*/ 2 h 128"/>
                <a:gd name="T10" fmla="*/ 67 w 74"/>
                <a:gd name="T11" fmla="*/ 3 h 128"/>
                <a:gd name="T12" fmla="*/ 72 w 74"/>
                <a:gd name="T13" fmla="*/ 15 h 128"/>
                <a:gd name="T14" fmla="*/ 19 w 74"/>
                <a:gd name="T15" fmla="*/ 122 h 128"/>
                <a:gd name="T16" fmla="*/ 7 w 74"/>
                <a:gd name="T17" fmla="*/ 12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128">
                  <a:moveTo>
                    <a:pt x="7" y="126"/>
                  </a:moveTo>
                  <a:cubicBezTo>
                    <a:pt x="6" y="125"/>
                    <a:pt x="6" y="125"/>
                    <a:pt x="6" y="125"/>
                  </a:cubicBezTo>
                  <a:cubicBezTo>
                    <a:pt x="2" y="123"/>
                    <a:pt x="0" y="118"/>
                    <a:pt x="2" y="113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6" y="2"/>
                    <a:pt x="62" y="0"/>
                    <a:pt x="66" y="2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72" y="5"/>
                    <a:pt x="74" y="11"/>
                    <a:pt x="72" y="15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17" y="126"/>
                    <a:pt x="12" y="128"/>
                    <a:pt x="7" y="126"/>
                  </a:cubicBezTo>
                  <a:close/>
                </a:path>
              </a:pathLst>
            </a:custGeom>
            <a:solidFill>
              <a:srgbClr val="4C65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7" name="iṩļîďe">
              <a:extLst>
                <a:ext uri="{FF2B5EF4-FFF2-40B4-BE49-F238E27FC236}">
                  <a16:creationId xmlns:a16="http://schemas.microsoft.com/office/drawing/2014/main" id="{00302701-C89B-44E4-A361-A744CD37BC5D}"/>
                </a:ext>
              </a:extLst>
            </p:cNvPr>
            <p:cNvSpPr/>
            <p:nvPr/>
          </p:nvSpPr>
          <p:spPr bwMode="auto">
            <a:xfrm>
              <a:off x="6665123" y="4552234"/>
              <a:ext cx="186979" cy="189708"/>
            </a:xfrm>
            <a:custGeom>
              <a:avLst/>
              <a:gdLst>
                <a:gd name="T0" fmla="*/ 59 w 66"/>
                <a:gd name="T1" fmla="*/ 46 h 67"/>
                <a:gd name="T2" fmla="*/ 20 w 66"/>
                <a:gd name="T3" fmla="*/ 60 h 67"/>
                <a:gd name="T4" fmla="*/ 7 w 66"/>
                <a:gd name="T5" fmla="*/ 21 h 67"/>
                <a:gd name="T6" fmla="*/ 46 w 66"/>
                <a:gd name="T7" fmla="*/ 7 h 67"/>
                <a:gd name="T8" fmla="*/ 59 w 66"/>
                <a:gd name="T9" fmla="*/ 4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67">
                  <a:moveTo>
                    <a:pt x="59" y="46"/>
                  </a:moveTo>
                  <a:cubicBezTo>
                    <a:pt x="52" y="61"/>
                    <a:pt x="35" y="67"/>
                    <a:pt x="20" y="60"/>
                  </a:cubicBezTo>
                  <a:cubicBezTo>
                    <a:pt x="6" y="53"/>
                    <a:pt x="0" y="36"/>
                    <a:pt x="7" y="21"/>
                  </a:cubicBezTo>
                  <a:cubicBezTo>
                    <a:pt x="14" y="6"/>
                    <a:pt x="32" y="0"/>
                    <a:pt x="46" y="7"/>
                  </a:cubicBezTo>
                  <a:cubicBezTo>
                    <a:pt x="61" y="14"/>
                    <a:pt x="66" y="32"/>
                    <a:pt x="59" y="46"/>
                  </a:cubicBezTo>
                  <a:close/>
                </a:path>
              </a:pathLst>
            </a:custGeom>
            <a:solidFill>
              <a:srgbClr val="599A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8" name="íśḻîdê">
              <a:extLst>
                <a:ext uri="{FF2B5EF4-FFF2-40B4-BE49-F238E27FC236}">
                  <a16:creationId xmlns:a16="http://schemas.microsoft.com/office/drawing/2014/main" id="{AB123E91-B5F0-4BB8-9FB3-B06C5FF60B8D}"/>
                </a:ext>
              </a:extLst>
            </p:cNvPr>
            <p:cNvSpPr/>
            <p:nvPr/>
          </p:nvSpPr>
          <p:spPr bwMode="auto">
            <a:xfrm>
              <a:off x="6951732" y="4112767"/>
              <a:ext cx="79159" cy="117373"/>
            </a:xfrm>
            <a:custGeom>
              <a:avLst/>
              <a:gdLst>
                <a:gd name="T0" fmla="*/ 6 w 28"/>
                <a:gd name="T1" fmla="*/ 38 h 41"/>
                <a:gd name="T2" fmla="*/ 7 w 28"/>
                <a:gd name="T3" fmla="*/ 37 h 41"/>
                <a:gd name="T4" fmla="*/ 6 w 28"/>
                <a:gd name="T5" fmla="*/ 36 h 41"/>
                <a:gd name="T6" fmla="*/ 4 w 28"/>
                <a:gd name="T7" fmla="*/ 33 h 41"/>
                <a:gd name="T8" fmla="*/ 4 w 28"/>
                <a:gd name="T9" fmla="*/ 32 h 41"/>
                <a:gd name="T10" fmla="*/ 17 w 28"/>
                <a:gd name="T11" fmla="*/ 6 h 41"/>
                <a:gd name="T12" fmla="*/ 20 w 28"/>
                <a:gd name="T13" fmla="*/ 4 h 41"/>
                <a:gd name="T14" fmla="*/ 21 w 28"/>
                <a:gd name="T15" fmla="*/ 4 h 41"/>
                <a:gd name="T16" fmla="*/ 23 w 28"/>
                <a:gd name="T17" fmla="*/ 5 h 41"/>
                <a:gd name="T18" fmla="*/ 24 w 28"/>
                <a:gd name="T19" fmla="*/ 8 h 41"/>
                <a:gd name="T20" fmla="*/ 24 w 28"/>
                <a:gd name="T21" fmla="*/ 9 h 41"/>
                <a:gd name="T22" fmla="*/ 11 w 28"/>
                <a:gd name="T23" fmla="*/ 35 h 41"/>
                <a:gd name="T24" fmla="*/ 9 w 28"/>
                <a:gd name="T25" fmla="*/ 37 h 41"/>
                <a:gd name="T26" fmla="*/ 7 w 28"/>
                <a:gd name="T27" fmla="*/ 37 h 41"/>
                <a:gd name="T28" fmla="*/ 6 w 28"/>
                <a:gd name="T29" fmla="*/ 38 h 41"/>
                <a:gd name="T30" fmla="*/ 5 w 28"/>
                <a:gd name="T31" fmla="*/ 40 h 41"/>
                <a:gd name="T32" fmla="*/ 9 w 28"/>
                <a:gd name="T33" fmla="*/ 41 h 41"/>
                <a:gd name="T34" fmla="*/ 15 w 28"/>
                <a:gd name="T35" fmla="*/ 37 h 41"/>
                <a:gd name="T36" fmla="*/ 28 w 28"/>
                <a:gd name="T37" fmla="*/ 11 h 41"/>
                <a:gd name="T38" fmla="*/ 28 w 28"/>
                <a:gd name="T39" fmla="*/ 8 h 41"/>
                <a:gd name="T40" fmla="*/ 24 w 28"/>
                <a:gd name="T41" fmla="*/ 2 h 41"/>
                <a:gd name="T42" fmla="*/ 23 w 28"/>
                <a:gd name="T43" fmla="*/ 1 h 41"/>
                <a:gd name="T44" fmla="*/ 20 w 28"/>
                <a:gd name="T45" fmla="*/ 0 h 41"/>
                <a:gd name="T46" fmla="*/ 14 w 28"/>
                <a:gd name="T47" fmla="*/ 4 h 41"/>
                <a:gd name="T48" fmla="*/ 1 w 28"/>
                <a:gd name="T49" fmla="*/ 30 h 41"/>
                <a:gd name="T50" fmla="*/ 0 w 28"/>
                <a:gd name="T51" fmla="*/ 33 h 41"/>
                <a:gd name="T52" fmla="*/ 4 w 28"/>
                <a:gd name="T53" fmla="*/ 40 h 41"/>
                <a:gd name="T54" fmla="*/ 5 w 28"/>
                <a:gd name="T55" fmla="*/ 40 h 41"/>
                <a:gd name="T56" fmla="*/ 6 w 28"/>
                <a:gd name="T57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41">
                  <a:moveTo>
                    <a:pt x="6" y="38"/>
                  </a:moveTo>
                  <a:cubicBezTo>
                    <a:pt x="7" y="37"/>
                    <a:pt x="7" y="37"/>
                    <a:pt x="7" y="37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5" y="35"/>
                    <a:pt x="4" y="34"/>
                    <a:pt x="4" y="33"/>
                  </a:cubicBezTo>
                  <a:cubicBezTo>
                    <a:pt x="4" y="33"/>
                    <a:pt x="4" y="32"/>
                    <a:pt x="4" y="32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9" y="4"/>
                    <a:pt x="20" y="4"/>
                  </a:cubicBezTo>
                  <a:cubicBezTo>
                    <a:pt x="20" y="4"/>
                    <a:pt x="21" y="4"/>
                    <a:pt x="21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4" y="6"/>
                    <a:pt x="24" y="7"/>
                    <a:pt x="24" y="8"/>
                  </a:cubicBezTo>
                  <a:cubicBezTo>
                    <a:pt x="24" y="8"/>
                    <a:pt x="24" y="9"/>
                    <a:pt x="24" y="9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6"/>
                    <a:pt x="10" y="37"/>
                    <a:pt x="9" y="37"/>
                  </a:cubicBezTo>
                  <a:cubicBezTo>
                    <a:pt x="8" y="37"/>
                    <a:pt x="8" y="37"/>
                    <a:pt x="7" y="37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6" y="41"/>
                    <a:pt x="7" y="41"/>
                    <a:pt x="9" y="41"/>
                  </a:cubicBezTo>
                  <a:cubicBezTo>
                    <a:pt x="11" y="41"/>
                    <a:pt x="14" y="39"/>
                    <a:pt x="15" y="37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0"/>
                    <a:pt x="28" y="9"/>
                    <a:pt x="28" y="8"/>
                  </a:cubicBezTo>
                  <a:cubicBezTo>
                    <a:pt x="28" y="5"/>
                    <a:pt x="27" y="3"/>
                    <a:pt x="24" y="2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7" y="0"/>
                    <a:pt x="15" y="2"/>
                    <a:pt x="14" y="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1"/>
                    <a:pt x="0" y="32"/>
                    <a:pt x="0" y="33"/>
                  </a:cubicBezTo>
                  <a:cubicBezTo>
                    <a:pt x="0" y="36"/>
                    <a:pt x="2" y="38"/>
                    <a:pt x="4" y="40"/>
                  </a:cubicBezTo>
                  <a:cubicBezTo>
                    <a:pt x="5" y="40"/>
                    <a:pt x="5" y="40"/>
                    <a:pt x="5" y="40"/>
                  </a:cubicBezTo>
                  <a:lnTo>
                    <a:pt x="6" y="38"/>
                  </a:lnTo>
                  <a:close/>
                </a:path>
              </a:pathLst>
            </a:custGeom>
            <a:solidFill>
              <a:srgbClr val="3E4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9" name="íṥliḓe">
              <a:extLst>
                <a:ext uri="{FF2B5EF4-FFF2-40B4-BE49-F238E27FC236}">
                  <a16:creationId xmlns:a16="http://schemas.microsoft.com/office/drawing/2014/main" id="{0B7B7AB4-056E-42E3-AAA8-00F34533E44B}"/>
                </a:ext>
              </a:extLst>
            </p:cNvPr>
            <p:cNvSpPr/>
            <p:nvPr/>
          </p:nvSpPr>
          <p:spPr bwMode="auto">
            <a:xfrm>
              <a:off x="6491793" y="5057211"/>
              <a:ext cx="79159" cy="116009"/>
            </a:xfrm>
            <a:custGeom>
              <a:avLst/>
              <a:gdLst>
                <a:gd name="T0" fmla="*/ 6 w 28"/>
                <a:gd name="T1" fmla="*/ 38 h 41"/>
                <a:gd name="T2" fmla="*/ 7 w 28"/>
                <a:gd name="T3" fmla="*/ 37 h 41"/>
                <a:gd name="T4" fmla="*/ 6 w 28"/>
                <a:gd name="T5" fmla="*/ 36 h 41"/>
                <a:gd name="T6" fmla="*/ 4 w 28"/>
                <a:gd name="T7" fmla="*/ 33 h 41"/>
                <a:gd name="T8" fmla="*/ 4 w 28"/>
                <a:gd name="T9" fmla="*/ 32 h 41"/>
                <a:gd name="T10" fmla="*/ 17 w 28"/>
                <a:gd name="T11" fmla="*/ 6 h 41"/>
                <a:gd name="T12" fmla="*/ 20 w 28"/>
                <a:gd name="T13" fmla="*/ 4 h 41"/>
                <a:gd name="T14" fmla="*/ 21 w 28"/>
                <a:gd name="T15" fmla="*/ 5 h 41"/>
                <a:gd name="T16" fmla="*/ 22 w 28"/>
                <a:gd name="T17" fmla="*/ 5 h 41"/>
                <a:gd name="T18" fmla="*/ 24 w 28"/>
                <a:gd name="T19" fmla="*/ 8 h 41"/>
                <a:gd name="T20" fmla="*/ 24 w 28"/>
                <a:gd name="T21" fmla="*/ 9 h 41"/>
                <a:gd name="T22" fmla="*/ 11 w 28"/>
                <a:gd name="T23" fmla="*/ 35 h 41"/>
                <a:gd name="T24" fmla="*/ 8 w 28"/>
                <a:gd name="T25" fmla="*/ 37 h 41"/>
                <a:gd name="T26" fmla="*/ 7 w 28"/>
                <a:gd name="T27" fmla="*/ 37 h 41"/>
                <a:gd name="T28" fmla="*/ 6 w 28"/>
                <a:gd name="T29" fmla="*/ 38 h 41"/>
                <a:gd name="T30" fmla="*/ 5 w 28"/>
                <a:gd name="T31" fmla="*/ 40 h 41"/>
                <a:gd name="T32" fmla="*/ 8 w 28"/>
                <a:gd name="T33" fmla="*/ 41 h 41"/>
                <a:gd name="T34" fmla="*/ 15 w 28"/>
                <a:gd name="T35" fmla="*/ 37 h 41"/>
                <a:gd name="T36" fmla="*/ 27 w 28"/>
                <a:gd name="T37" fmla="*/ 11 h 41"/>
                <a:gd name="T38" fmla="*/ 28 w 28"/>
                <a:gd name="T39" fmla="*/ 8 h 41"/>
                <a:gd name="T40" fmla="*/ 24 w 28"/>
                <a:gd name="T41" fmla="*/ 2 h 41"/>
                <a:gd name="T42" fmla="*/ 23 w 28"/>
                <a:gd name="T43" fmla="*/ 1 h 41"/>
                <a:gd name="T44" fmla="*/ 20 w 28"/>
                <a:gd name="T45" fmla="*/ 0 h 41"/>
                <a:gd name="T46" fmla="*/ 13 w 28"/>
                <a:gd name="T47" fmla="*/ 4 h 41"/>
                <a:gd name="T48" fmla="*/ 1 w 28"/>
                <a:gd name="T49" fmla="*/ 30 h 41"/>
                <a:gd name="T50" fmla="*/ 0 w 28"/>
                <a:gd name="T51" fmla="*/ 33 h 41"/>
                <a:gd name="T52" fmla="*/ 4 w 28"/>
                <a:gd name="T53" fmla="*/ 40 h 41"/>
                <a:gd name="T54" fmla="*/ 5 w 28"/>
                <a:gd name="T55" fmla="*/ 40 h 41"/>
                <a:gd name="T56" fmla="*/ 6 w 28"/>
                <a:gd name="T57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" h="41">
                  <a:moveTo>
                    <a:pt x="6" y="38"/>
                  </a:moveTo>
                  <a:cubicBezTo>
                    <a:pt x="7" y="37"/>
                    <a:pt x="7" y="37"/>
                    <a:pt x="7" y="37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5" y="35"/>
                    <a:pt x="4" y="34"/>
                    <a:pt x="4" y="33"/>
                  </a:cubicBezTo>
                  <a:cubicBezTo>
                    <a:pt x="4" y="33"/>
                    <a:pt x="4" y="32"/>
                    <a:pt x="4" y="32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5"/>
                    <a:pt x="19" y="4"/>
                    <a:pt x="20" y="4"/>
                  </a:cubicBezTo>
                  <a:cubicBezTo>
                    <a:pt x="20" y="4"/>
                    <a:pt x="21" y="4"/>
                    <a:pt x="21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3" y="6"/>
                    <a:pt x="24" y="7"/>
                    <a:pt x="24" y="8"/>
                  </a:cubicBezTo>
                  <a:cubicBezTo>
                    <a:pt x="24" y="8"/>
                    <a:pt x="24" y="9"/>
                    <a:pt x="24" y="9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6"/>
                    <a:pt x="9" y="37"/>
                    <a:pt x="8" y="37"/>
                  </a:cubicBezTo>
                  <a:cubicBezTo>
                    <a:pt x="8" y="37"/>
                    <a:pt x="7" y="37"/>
                    <a:pt x="7" y="37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6" y="41"/>
                    <a:pt x="7" y="41"/>
                    <a:pt x="8" y="41"/>
                  </a:cubicBezTo>
                  <a:cubicBezTo>
                    <a:pt x="11" y="41"/>
                    <a:pt x="13" y="40"/>
                    <a:pt x="15" y="37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8" y="10"/>
                    <a:pt x="28" y="9"/>
                    <a:pt x="28" y="8"/>
                  </a:cubicBezTo>
                  <a:cubicBezTo>
                    <a:pt x="28" y="5"/>
                    <a:pt x="27" y="3"/>
                    <a:pt x="24" y="2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7" y="0"/>
                    <a:pt x="15" y="2"/>
                    <a:pt x="13" y="4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1"/>
                    <a:pt x="0" y="32"/>
                    <a:pt x="0" y="33"/>
                  </a:cubicBezTo>
                  <a:cubicBezTo>
                    <a:pt x="0" y="36"/>
                    <a:pt x="1" y="38"/>
                    <a:pt x="4" y="40"/>
                  </a:cubicBezTo>
                  <a:cubicBezTo>
                    <a:pt x="5" y="40"/>
                    <a:pt x="5" y="40"/>
                    <a:pt x="5" y="40"/>
                  </a:cubicBezTo>
                  <a:lnTo>
                    <a:pt x="6" y="38"/>
                  </a:lnTo>
                  <a:close/>
                </a:path>
              </a:pathLst>
            </a:custGeom>
            <a:solidFill>
              <a:srgbClr val="3E4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0" name="îs1ídé">
              <a:extLst>
                <a:ext uri="{FF2B5EF4-FFF2-40B4-BE49-F238E27FC236}">
                  <a16:creationId xmlns:a16="http://schemas.microsoft.com/office/drawing/2014/main" id="{F9CB5FC6-AFD5-4119-B7BC-F48C92A26867}"/>
                </a:ext>
              </a:extLst>
            </p:cNvPr>
            <p:cNvSpPr/>
            <p:nvPr/>
          </p:nvSpPr>
          <p:spPr bwMode="auto">
            <a:xfrm>
              <a:off x="7175559" y="4833383"/>
              <a:ext cx="116009" cy="79159"/>
            </a:xfrm>
            <a:custGeom>
              <a:avLst/>
              <a:gdLst>
                <a:gd name="T0" fmla="*/ 3 w 41"/>
                <a:gd name="T1" fmla="*/ 6 h 28"/>
                <a:gd name="T2" fmla="*/ 5 w 41"/>
                <a:gd name="T3" fmla="*/ 7 h 28"/>
                <a:gd name="T4" fmla="*/ 5 w 41"/>
                <a:gd name="T5" fmla="*/ 6 h 28"/>
                <a:gd name="T6" fmla="*/ 8 w 41"/>
                <a:gd name="T7" fmla="*/ 4 h 28"/>
                <a:gd name="T8" fmla="*/ 9 w 41"/>
                <a:gd name="T9" fmla="*/ 4 h 28"/>
                <a:gd name="T10" fmla="*/ 35 w 41"/>
                <a:gd name="T11" fmla="*/ 17 h 28"/>
                <a:gd name="T12" fmla="*/ 37 w 41"/>
                <a:gd name="T13" fmla="*/ 20 h 28"/>
                <a:gd name="T14" fmla="*/ 37 w 41"/>
                <a:gd name="T15" fmla="*/ 21 h 28"/>
                <a:gd name="T16" fmla="*/ 36 w 41"/>
                <a:gd name="T17" fmla="*/ 23 h 28"/>
                <a:gd name="T18" fmla="*/ 33 w 41"/>
                <a:gd name="T19" fmla="*/ 24 h 28"/>
                <a:gd name="T20" fmla="*/ 32 w 41"/>
                <a:gd name="T21" fmla="*/ 24 h 28"/>
                <a:gd name="T22" fmla="*/ 6 w 41"/>
                <a:gd name="T23" fmla="*/ 11 h 28"/>
                <a:gd name="T24" fmla="*/ 4 w 41"/>
                <a:gd name="T25" fmla="*/ 9 h 28"/>
                <a:gd name="T26" fmla="*/ 5 w 41"/>
                <a:gd name="T27" fmla="*/ 7 h 28"/>
                <a:gd name="T28" fmla="*/ 3 w 41"/>
                <a:gd name="T29" fmla="*/ 6 h 28"/>
                <a:gd name="T30" fmla="*/ 1 w 41"/>
                <a:gd name="T31" fmla="*/ 5 h 28"/>
                <a:gd name="T32" fmla="*/ 0 w 41"/>
                <a:gd name="T33" fmla="*/ 9 h 28"/>
                <a:gd name="T34" fmla="*/ 4 w 41"/>
                <a:gd name="T35" fmla="*/ 15 h 28"/>
                <a:gd name="T36" fmla="*/ 30 w 41"/>
                <a:gd name="T37" fmla="*/ 28 h 28"/>
                <a:gd name="T38" fmla="*/ 33 w 41"/>
                <a:gd name="T39" fmla="*/ 28 h 28"/>
                <a:gd name="T40" fmla="*/ 40 w 41"/>
                <a:gd name="T41" fmla="*/ 24 h 28"/>
                <a:gd name="T42" fmla="*/ 40 w 41"/>
                <a:gd name="T43" fmla="*/ 23 h 28"/>
                <a:gd name="T44" fmla="*/ 41 w 41"/>
                <a:gd name="T45" fmla="*/ 20 h 28"/>
                <a:gd name="T46" fmla="*/ 37 w 41"/>
                <a:gd name="T47" fmla="*/ 14 h 28"/>
                <a:gd name="T48" fmla="*/ 11 w 41"/>
                <a:gd name="T49" fmla="*/ 1 h 28"/>
                <a:gd name="T50" fmla="*/ 8 w 41"/>
                <a:gd name="T51" fmla="*/ 0 h 28"/>
                <a:gd name="T52" fmla="*/ 2 w 41"/>
                <a:gd name="T53" fmla="*/ 4 h 28"/>
                <a:gd name="T54" fmla="*/ 1 w 41"/>
                <a:gd name="T55" fmla="*/ 5 h 28"/>
                <a:gd name="T56" fmla="*/ 3 w 41"/>
                <a:gd name="T5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1" h="28">
                  <a:moveTo>
                    <a:pt x="3" y="6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5"/>
                    <a:pt x="7" y="4"/>
                    <a:pt x="8" y="4"/>
                  </a:cubicBezTo>
                  <a:cubicBezTo>
                    <a:pt x="8" y="4"/>
                    <a:pt x="9" y="4"/>
                    <a:pt x="9" y="4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6" y="18"/>
                    <a:pt x="37" y="19"/>
                    <a:pt x="37" y="20"/>
                  </a:cubicBezTo>
                  <a:cubicBezTo>
                    <a:pt x="37" y="20"/>
                    <a:pt x="37" y="21"/>
                    <a:pt x="37" y="21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6" y="24"/>
                    <a:pt x="34" y="24"/>
                    <a:pt x="33" y="24"/>
                  </a:cubicBezTo>
                  <a:cubicBezTo>
                    <a:pt x="33" y="24"/>
                    <a:pt x="32" y="24"/>
                    <a:pt x="32" y="24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1"/>
                    <a:pt x="4" y="10"/>
                    <a:pt x="4" y="9"/>
                  </a:cubicBezTo>
                  <a:cubicBezTo>
                    <a:pt x="4" y="8"/>
                    <a:pt x="4" y="8"/>
                    <a:pt x="5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0" y="7"/>
                    <a:pt x="0" y="9"/>
                  </a:cubicBezTo>
                  <a:cubicBezTo>
                    <a:pt x="0" y="11"/>
                    <a:pt x="2" y="14"/>
                    <a:pt x="4" y="15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2" y="28"/>
                    <a:pt x="33" y="28"/>
                  </a:cubicBezTo>
                  <a:cubicBezTo>
                    <a:pt x="36" y="28"/>
                    <a:pt x="38" y="27"/>
                    <a:pt x="40" y="24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1" y="22"/>
                    <a:pt x="41" y="21"/>
                    <a:pt x="41" y="20"/>
                  </a:cubicBezTo>
                  <a:cubicBezTo>
                    <a:pt x="41" y="17"/>
                    <a:pt x="40" y="15"/>
                    <a:pt x="37" y="14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5" y="0"/>
                    <a:pt x="3" y="2"/>
                    <a:pt x="2" y="4"/>
                  </a:cubicBezTo>
                  <a:cubicBezTo>
                    <a:pt x="1" y="5"/>
                    <a:pt x="1" y="5"/>
                    <a:pt x="1" y="5"/>
                  </a:cubicBezTo>
                  <a:lnTo>
                    <a:pt x="3" y="6"/>
                  </a:lnTo>
                  <a:close/>
                </a:path>
              </a:pathLst>
            </a:custGeom>
            <a:solidFill>
              <a:srgbClr val="3E4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1" name="iŝlíďê">
              <a:extLst>
                <a:ext uri="{FF2B5EF4-FFF2-40B4-BE49-F238E27FC236}">
                  <a16:creationId xmlns:a16="http://schemas.microsoft.com/office/drawing/2014/main" id="{A90513E5-8C94-450C-AD0E-E0C421747DF6}"/>
                </a:ext>
              </a:extLst>
            </p:cNvPr>
            <p:cNvSpPr/>
            <p:nvPr/>
          </p:nvSpPr>
          <p:spPr bwMode="auto">
            <a:xfrm>
              <a:off x="6231115" y="4373444"/>
              <a:ext cx="116009" cy="80524"/>
            </a:xfrm>
            <a:custGeom>
              <a:avLst/>
              <a:gdLst>
                <a:gd name="T0" fmla="*/ 3 w 41"/>
                <a:gd name="T1" fmla="*/ 6 h 28"/>
                <a:gd name="T2" fmla="*/ 4 w 41"/>
                <a:gd name="T3" fmla="*/ 7 h 28"/>
                <a:gd name="T4" fmla="*/ 5 w 41"/>
                <a:gd name="T5" fmla="*/ 6 h 28"/>
                <a:gd name="T6" fmla="*/ 8 w 41"/>
                <a:gd name="T7" fmla="*/ 4 h 28"/>
                <a:gd name="T8" fmla="*/ 9 w 41"/>
                <a:gd name="T9" fmla="*/ 4 h 28"/>
                <a:gd name="T10" fmla="*/ 35 w 41"/>
                <a:gd name="T11" fmla="*/ 17 h 28"/>
                <a:gd name="T12" fmla="*/ 37 w 41"/>
                <a:gd name="T13" fmla="*/ 20 h 28"/>
                <a:gd name="T14" fmla="*/ 37 w 41"/>
                <a:gd name="T15" fmla="*/ 21 h 28"/>
                <a:gd name="T16" fmla="*/ 36 w 41"/>
                <a:gd name="T17" fmla="*/ 22 h 28"/>
                <a:gd name="T18" fmla="*/ 33 w 41"/>
                <a:gd name="T19" fmla="*/ 24 h 28"/>
                <a:gd name="T20" fmla="*/ 32 w 41"/>
                <a:gd name="T21" fmla="*/ 24 h 28"/>
                <a:gd name="T22" fmla="*/ 6 w 41"/>
                <a:gd name="T23" fmla="*/ 11 h 28"/>
                <a:gd name="T24" fmla="*/ 4 w 41"/>
                <a:gd name="T25" fmla="*/ 8 h 28"/>
                <a:gd name="T26" fmla="*/ 4 w 41"/>
                <a:gd name="T27" fmla="*/ 7 h 28"/>
                <a:gd name="T28" fmla="*/ 3 w 41"/>
                <a:gd name="T29" fmla="*/ 6 h 28"/>
                <a:gd name="T30" fmla="*/ 1 w 41"/>
                <a:gd name="T31" fmla="*/ 5 h 28"/>
                <a:gd name="T32" fmla="*/ 0 w 41"/>
                <a:gd name="T33" fmla="*/ 8 h 28"/>
                <a:gd name="T34" fmla="*/ 4 w 41"/>
                <a:gd name="T35" fmla="*/ 15 h 28"/>
                <a:gd name="T36" fmla="*/ 30 w 41"/>
                <a:gd name="T37" fmla="*/ 27 h 28"/>
                <a:gd name="T38" fmla="*/ 33 w 41"/>
                <a:gd name="T39" fmla="*/ 28 h 28"/>
                <a:gd name="T40" fmla="*/ 40 w 41"/>
                <a:gd name="T41" fmla="*/ 24 h 28"/>
                <a:gd name="T42" fmla="*/ 40 w 41"/>
                <a:gd name="T43" fmla="*/ 23 h 28"/>
                <a:gd name="T44" fmla="*/ 41 w 41"/>
                <a:gd name="T45" fmla="*/ 20 h 28"/>
                <a:gd name="T46" fmla="*/ 37 w 41"/>
                <a:gd name="T47" fmla="*/ 13 h 28"/>
                <a:gd name="T48" fmla="*/ 11 w 41"/>
                <a:gd name="T49" fmla="*/ 1 h 28"/>
                <a:gd name="T50" fmla="*/ 8 w 41"/>
                <a:gd name="T51" fmla="*/ 0 h 28"/>
                <a:gd name="T52" fmla="*/ 2 w 41"/>
                <a:gd name="T53" fmla="*/ 4 h 28"/>
                <a:gd name="T54" fmla="*/ 1 w 41"/>
                <a:gd name="T55" fmla="*/ 5 h 28"/>
                <a:gd name="T56" fmla="*/ 3 w 41"/>
                <a:gd name="T5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1" h="28">
                  <a:moveTo>
                    <a:pt x="3" y="6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5"/>
                    <a:pt x="7" y="4"/>
                    <a:pt x="8" y="4"/>
                  </a:cubicBezTo>
                  <a:cubicBezTo>
                    <a:pt x="8" y="4"/>
                    <a:pt x="9" y="4"/>
                    <a:pt x="9" y="4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6" y="17"/>
                    <a:pt x="37" y="19"/>
                    <a:pt x="37" y="20"/>
                  </a:cubicBezTo>
                  <a:cubicBezTo>
                    <a:pt x="37" y="20"/>
                    <a:pt x="37" y="21"/>
                    <a:pt x="37" y="21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5" y="23"/>
                    <a:pt x="34" y="24"/>
                    <a:pt x="33" y="24"/>
                  </a:cubicBezTo>
                  <a:cubicBezTo>
                    <a:pt x="33" y="24"/>
                    <a:pt x="32" y="24"/>
                    <a:pt x="32" y="24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5" y="10"/>
                    <a:pt x="4" y="9"/>
                    <a:pt x="4" y="8"/>
                  </a:cubicBezTo>
                  <a:cubicBezTo>
                    <a:pt x="4" y="8"/>
                    <a:pt x="4" y="7"/>
                    <a:pt x="4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7"/>
                    <a:pt x="0" y="8"/>
                  </a:cubicBezTo>
                  <a:cubicBezTo>
                    <a:pt x="0" y="11"/>
                    <a:pt x="2" y="13"/>
                    <a:pt x="4" y="15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1" y="28"/>
                    <a:pt x="32" y="28"/>
                    <a:pt x="33" y="28"/>
                  </a:cubicBezTo>
                  <a:cubicBezTo>
                    <a:pt x="36" y="28"/>
                    <a:pt x="38" y="27"/>
                    <a:pt x="40" y="24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1" y="22"/>
                    <a:pt x="41" y="21"/>
                    <a:pt x="41" y="20"/>
                  </a:cubicBezTo>
                  <a:cubicBezTo>
                    <a:pt x="41" y="17"/>
                    <a:pt x="39" y="15"/>
                    <a:pt x="37" y="13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0"/>
                    <a:pt x="9" y="0"/>
                    <a:pt x="8" y="0"/>
                  </a:cubicBezTo>
                  <a:cubicBezTo>
                    <a:pt x="5" y="0"/>
                    <a:pt x="3" y="1"/>
                    <a:pt x="2" y="4"/>
                  </a:cubicBezTo>
                  <a:cubicBezTo>
                    <a:pt x="1" y="5"/>
                    <a:pt x="1" y="5"/>
                    <a:pt x="1" y="5"/>
                  </a:cubicBezTo>
                  <a:lnTo>
                    <a:pt x="3" y="6"/>
                  </a:lnTo>
                  <a:close/>
                </a:path>
              </a:pathLst>
            </a:custGeom>
            <a:solidFill>
              <a:srgbClr val="3E4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2" name="îslíḋê">
              <a:extLst>
                <a:ext uri="{FF2B5EF4-FFF2-40B4-BE49-F238E27FC236}">
                  <a16:creationId xmlns:a16="http://schemas.microsoft.com/office/drawing/2014/main" id="{A157183A-8511-446A-BF8D-D7BAEBB67B48}"/>
                </a:ext>
              </a:extLst>
            </p:cNvPr>
            <p:cNvSpPr/>
            <p:nvPr/>
          </p:nvSpPr>
          <p:spPr bwMode="auto">
            <a:xfrm>
              <a:off x="7217869" y="4441684"/>
              <a:ext cx="81888" cy="60051"/>
            </a:xfrm>
            <a:custGeom>
              <a:avLst/>
              <a:gdLst>
                <a:gd name="T0" fmla="*/ 3 w 29"/>
                <a:gd name="T1" fmla="*/ 15 h 21"/>
                <a:gd name="T2" fmla="*/ 5 w 29"/>
                <a:gd name="T3" fmla="*/ 15 h 21"/>
                <a:gd name="T4" fmla="*/ 4 w 29"/>
                <a:gd name="T5" fmla="*/ 13 h 21"/>
                <a:gd name="T6" fmla="*/ 4 w 29"/>
                <a:gd name="T7" fmla="*/ 12 h 21"/>
                <a:gd name="T8" fmla="*/ 6 w 29"/>
                <a:gd name="T9" fmla="*/ 9 h 21"/>
                <a:gd name="T10" fmla="*/ 6 w 29"/>
                <a:gd name="T11" fmla="*/ 9 h 21"/>
                <a:gd name="T12" fmla="*/ 21 w 29"/>
                <a:gd name="T13" fmla="*/ 4 h 21"/>
                <a:gd name="T14" fmla="*/ 22 w 29"/>
                <a:gd name="T15" fmla="*/ 4 h 21"/>
                <a:gd name="T16" fmla="*/ 25 w 29"/>
                <a:gd name="T17" fmla="*/ 6 h 21"/>
                <a:gd name="T18" fmla="*/ 25 w 29"/>
                <a:gd name="T19" fmla="*/ 8 h 21"/>
                <a:gd name="T20" fmla="*/ 25 w 29"/>
                <a:gd name="T21" fmla="*/ 9 h 21"/>
                <a:gd name="T22" fmla="*/ 23 w 29"/>
                <a:gd name="T23" fmla="*/ 12 h 21"/>
                <a:gd name="T24" fmla="*/ 9 w 29"/>
                <a:gd name="T25" fmla="*/ 17 h 21"/>
                <a:gd name="T26" fmla="*/ 8 w 29"/>
                <a:gd name="T27" fmla="*/ 17 h 21"/>
                <a:gd name="T28" fmla="*/ 5 w 29"/>
                <a:gd name="T29" fmla="*/ 15 h 21"/>
                <a:gd name="T30" fmla="*/ 3 w 29"/>
                <a:gd name="T31" fmla="*/ 15 h 21"/>
                <a:gd name="T32" fmla="*/ 1 w 29"/>
                <a:gd name="T33" fmla="*/ 16 h 21"/>
                <a:gd name="T34" fmla="*/ 8 w 29"/>
                <a:gd name="T35" fmla="*/ 21 h 21"/>
                <a:gd name="T36" fmla="*/ 10 w 29"/>
                <a:gd name="T37" fmla="*/ 20 h 21"/>
                <a:gd name="T38" fmla="*/ 25 w 29"/>
                <a:gd name="T39" fmla="*/ 15 h 21"/>
                <a:gd name="T40" fmla="*/ 29 w 29"/>
                <a:gd name="T41" fmla="*/ 9 h 21"/>
                <a:gd name="T42" fmla="*/ 29 w 29"/>
                <a:gd name="T43" fmla="*/ 6 h 21"/>
                <a:gd name="T44" fmla="*/ 29 w 29"/>
                <a:gd name="T45" fmla="*/ 5 h 21"/>
                <a:gd name="T46" fmla="*/ 22 w 29"/>
                <a:gd name="T47" fmla="*/ 0 h 21"/>
                <a:gd name="T48" fmla="*/ 20 w 29"/>
                <a:gd name="T49" fmla="*/ 1 h 21"/>
                <a:gd name="T50" fmla="*/ 5 w 29"/>
                <a:gd name="T51" fmla="*/ 6 h 21"/>
                <a:gd name="T52" fmla="*/ 5 w 29"/>
                <a:gd name="T53" fmla="*/ 6 h 21"/>
                <a:gd name="T54" fmla="*/ 0 w 29"/>
                <a:gd name="T55" fmla="*/ 12 h 21"/>
                <a:gd name="T56" fmla="*/ 1 w 29"/>
                <a:gd name="T57" fmla="*/ 15 h 21"/>
                <a:gd name="T58" fmla="*/ 1 w 29"/>
                <a:gd name="T59" fmla="*/ 16 h 21"/>
                <a:gd name="T60" fmla="*/ 3 w 29"/>
                <a:gd name="T6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" h="21">
                  <a:moveTo>
                    <a:pt x="3" y="15"/>
                  </a:moveTo>
                  <a:cubicBezTo>
                    <a:pt x="5" y="15"/>
                    <a:pt x="5" y="15"/>
                    <a:pt x="5" y="1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1"/>
                    <a:pt x="5" y="10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4" y="5"/>
                    <a:pt x="25" y="6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10"/>
                    <a:pt x="25" y="11"/>
                    <a:pt x="23" y="12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6" y="17"/>
                    <a:pt x="5" y="16"/>
                    <a:pt x="5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9"/>
                    <a:pt x="5" y="21"/>
                    <a:pt x="8" y="21"/>
                  </a:cubicBezTo>
                  <a:cubicBezTo>
                    <a:pt x="8" y="21"/>
                    <a:pt x="9" y="21"/>
                    <a:pt x="10" y="20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8" y="14"/>
                    <a:pt x="29" y="12"/>
                    <a:pt x="29" y="9"/>
                  </a:cubicBezTo>
                  <a:cubicBezTo>
                    <a:pt x="29" y="8"/>
                    <a:pt x="29" y="7"/>
                    <a:pt x="29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8" y="2"/>
                    <a:pt x="25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7"/>
                    <a:pt x="0" y="9"/>
                    <a:pt x="0" y="12"/>
                  </a:cubicBezTo>
                  <a:cubicBezTo>
                    <a:pt x="0" y="13"/>
                    <a:pt x="0" y="14"/>
                    <a:pt x="1" y="15"/>
                  </a:cubicBezTo>
                  <a:cubicBezTo>
                    <a:pt x="1" y="16"/>
                    <a:pt x="1" y="16"/>
                    <a:pt x="1" y="16"/>
                  </a:cubicBezTo>
                  <a:lnTo>
                    <a:pt x="3" y="15"/>
                  </a:lnTo>
                  <a:close/>
                </a:path>
              </a:pathLst>
            </a:custGeom>
            <a:solidFill>
              <a:srgbClr val="3E4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3" name="ï$ḻíḋé">
              <a:extLst>
                <a:ext uri="{FF2B5EF4-FFF2-40B4-BE49-F238E27FC236}">
                  <a16:creationId xmlns:a16="http://schemas.microsoft.com/office/drawing/2014/main" id="{451A0FA5-A6BB-4F91-87F5-EB799B395A9F}"/>
                </a:ext>
              </a:extLst>
            </p:cNvPr>
            <p:cNvSpPr/>
            <p:nvPr/>
          </p:nvSpPr>
          <p:spPr bwMode="auto">
            <a:xfrm>
              <a:off x="6222926" y="4781521"/>
              <a:ext cx="90077" cy="62781"/>
            </a:xfrm>
            <a:custGeom>
              <a:avLst/>
              <a:gdLst>
                <a:gd name="T0" fmla="*/ 2 w 32"/>
                <a:gd name="T1" fmla="*/ 17 h 22"/>
                <a:gd name="T2" fmla="*/ 4 w 32"/>
                <a:gd name="T3" fmla="*/ 16 h 22"/>
                <a:gd name="T4" fmla="*/ 4 w 32"/>
                <a:gd name="T5" fmla="*/ 15 h 22"/>
                <a:gd name="T6" fmla="*/ 4 w 32"/>
                <a:gd name="T7" fmla="*/ 14 h 22"/>
                <a:gd name="T8" fmla="*/ 6 w 32"/>
                <a:gd name="T9" fmla="*/ 11 h 22"/>
                <a:gd name="T10" fmla="*/ 23 w 32"/>
                <a:gd name="T11" fmla="*/ 5 h 22"/>
                <a:gd name="T12" fmla="*/ 24 w 32"/>
                <a:gd name="T13" fmla="*/ 4 h 22"/>
                <a:gd name="T14" fmla="*/ 27 w 32"/>
                <a:gd name="T15" fmla="*/ 6 h 22"/>
                <a:gd name="T16" fmla="*/ 28 w 32"/>
                <a:gd name="T17" fmla="*/ 8 h 22"/>
                <a:gd name="T18" fmla="*/ 28 w 32"/>
                <a:gd name="T19" fmla="*/ 9 h 22"/>
                <a:gd name="T20" fmla="*/ 26 w 32"/>
                <a:gd name="T21" fmla="*/ 12 h 22"/>
                <a:gd name="T22" fmla="*/ 8 w 32"/>
                <a:gd name="T23" fmla="*/ 18 h 22"/>
                <a:gd name="T24" fmla="*/ 7 w 32"/>
                <a:gd name="T25" fmla="*/ 18 h 22"/>
                <a:gd name="T26" fmla="*/ 4 w 32"/>
                <a:gd name="T27" fmla="*/ 16 h 22"/>
                <a:gd name="T28" fmla="*/ 2 w 32"/>
                <a:gd name="T29" fmla="*/ 17 h 22"/>
                <a:gd name="T30" fmla="*/ 0 w 32"/>
                <a:gd name="T31" fmla="*/ 17 h 22"/>
                <a:gd name="T32" fmla="*/ 7 w 32"/>
                <a:gd name="T33" fmla="*/ 22 h 22"/>
                <a:gd name="T34" fmla="*/ 9 w 32"/>
                <a:gd name="T35" fmla="*/ 22 h 22"/>
                <a:gd name="T36" fmla="*/ 27 w 32"/>
                <a:gd name="T37" fmla="*/ 16 h 22"/>
                <a:gd name="T38" fmla="*/ 32 w 32"/>
                <a:gd name="T39" fmla="*/ 9 h 22"/>
                <a:gd name="T40" fmla="*/ 31 w 32"/>
                <a:gd name="T41" fmla="*/ 7 h 22"/>
                <a:gd name="T42" fmla="*/ 31 w 32"/>
                <a:gd name="T43" fmla="*/ 5 h 22"/>
                <a:gd name="T44" fmla="*/ 24 w 32"/>
                <a:gd name="T45" fmla="*/ 0 h 22"/>
                <a:gd name="T46" fmla="*/ 22 w 32"/>
                <a:gd name="T47" fmla="*/ 1 h 22"/>
                <a:gd name="T48" fmla="*/ 4 w 32"/>
                <a:gd name="T49" fmla="*/ 7 h 22"/>
                <a:gd name="T50" fmla="*/ 0 w 32"/>
                <a:gd name="T51" fmla="*/ 14 h 22"/>
                <a:gd name="T52" fmla="*/ 0 w 32"/>
                <a:gd name="T53" fmla="*/ 16 h 22"/>
                <a:gd name="T54" fmla="*/ 0 w 32"/>
                <a:gd name="T55" fmla="*/ 17 h 22"/>
                <a:gd name="T56" fmla="*/ 2 w 32"/>
                <a:gd name="T57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" h="22">
                  <a:moveTo>
                    <a:pt x="2" y="17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2"/>
                    <a:pt x="4" y="11"/>
                    <a:pt x="6" y="11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6" y="4"/>
                    <a:pt x="27" y="5"/>
                    <a:pt x="27" y="6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10"/>
                    <a:pt x="27" y="11"/>
                    <a:pt x="26" y="1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8"/>
                    <a:pt x="5" y="17"/>
                    <a:pt x="4" y="16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20"/>
                    <a:pt x="4" y="22"/>
                    <a:pt x="7" y="22"/>
                  </a:cubicBezTo>
                  <a:cubicBezTo>
                    <a:pt x="8" y="22"/>
                    <a:pt x="9" y="22"/>
                    <a:pt x="9" y="22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30" y="15"/>
                    <a:pt x="32" y="12"/>
                    <a:pt x="32" y="9"/>
                  </a:cubicBezTo>
                  <a:cubicBezTo>
                    <a:pt x="32" y="8"/>
                    <a:pt x="32" y="7"/>
                    <a:pt x="31" y="7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0" y="2"/>
                    <a:pt x="27" y="0"/>
                    <a:pt x="24" y="0"/>
                  </a:cubicBezTo>
                  <a:cubicBezTo>
                    <a:pt x="24" y="0"/>
                    <a:pt x="23" y="1"/>
                    <a:pt x="22" y="1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1" y="8"/>
                    <a:pt x="0" y="11"/>
                    <a:pt x="0" y="14"/>
                  </a:cubicBezTo>
                  <a:cubicBezTo>
                    <a:pt x="0" y="14"/>
                    <a:pt x="0" y="15"/>
                    <a:pt x="0" y="16"/>
                  </a:cubicBezTo>
                  <a:cubicBezTo>
                    <a:pt x="0" y="17"/>
                    <a:pt x="0" y="17"/>
                    <a:pt x="0" y="17"/>
                  </a:cubicBezTo>
                  <a:lnTo>
                    <a:pt x="2" y="17"/>
                  </a:lnTo>
                  <a:close/>
                </a:path>
              </a:pathLst>
            </a:custGeom>
            <a:solidFill>
              <a:srgbClr val="3E4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4" name="iṩḷiďê">
              <a:extLst>
                <a:ext uri="{FF2B5EF4-FFF2-40B4-BE49-F238E27FC236}">
                  <a16:creationId xmlns:a16="http://schemas.microsoft.com/office/drawing/2014/main" id="{A90A5042-4846-4635-8053-437EE06553FB}"/>
                </a:ext>
              </a:extLst>
            </p:cNvPr>
            <p:cNvSpPr/>
            <p:nvPr/>
          </p:nvSpPr>
          <p:spPr bwMode="auto">
            <a:xfrm>
              <a:off x="6902599" y="5099520"/>
              <a:ext cx="60051" cy="84618"/>
            </a:xfrm>
            <a:custGeom>
              <a:avLst/>
              <a:gdLst>
                <a:gd name="T0" fmla="*/ 6 w 21"/>
                <a:gd name="T1" fmla="*/ 3 h 30"/>
                <a:gd name="T2" fmla="*/ 6 w 21"/>
                <a:gd name="T3" fmla="*/ 5 h 30"/>
                <a:gd name="T4" fmla="*/ 8 w 21"/>
                <a:gd name="T5" fmla="*/ 5 h 30"/>
                <a:gd name="T6" fmla="*/ 8 w 21"/>
                <a:gd name="T7" fmla="*/ 5 h 30"/>
                <a:gd name="T8" fmla="*/ 9 w 21"/>
                <a:gd name="T9" fmla="*/ 4 h 30"/>
                <a:gd name="T10" fmla="*/ 12 w 21"/>
                <a:gd name="T11" fmla="*/ 6 h 30"/>
                <a:gd name="T12" fmla="*/ 17 w 21"/>
                <a:gd name="T13" fmla="*/ 21 h 30"/>
                <a:gd name="T14" fmla="*/ 17 w 21"/>
                <a:gd name="T15" fmla="*/ 22 h 30"/>
                <a:gd name="T16" fmla="*/ 15 w 21"/>
                <a:gd name="T17" fmla="*/ 25 h 30"/>
                <a:gd name="T18" fmla="*/ 13 w 21"/>
                <a:gd name="T19" fmla="*/ 25 h 30"/>
                <a:gd name="T20" fmla="*/ 12 w 21"/>
                <a:gd name="T21" fmla="*/ 26 h 30"/>
                <a:gd name="T22" fmla="*/ 10 w 21"/>
                <a:gd name="T23" fmla="*/ 24 h 30"/>
                <a:gd name="T24" fmla="*/ 5 w 21"/>
                <a:gd name="T25" fmla="*/ 9 h 30"/>
                <a:gd name="T26" fmla="*/ 4 w 21"/>
                <a:gd name="T27" fmla="*/ 8 h 30"/>
                <a:gd name="T28" fmla="*/ 6 w 21"/>
                <a:gd name="T29" fmla="*/ 5 h 30"/>
                <a:gd name="T30" fmla="*/ 6 w 21"/>
                <a:gd name="T31" fmla="*/ 5 h 30"/>
                <a:gd name="T32" fmla="*/ 6 w 21"/>
                <a:gd name="T33" fmla="*/ 3 h 30"/>
                <a:gd name="T34" fmla="*/ 5 w 21"/>
                <a:gd name="T35" fmla="*/ 1 h 30"/>
                <a:gd name="T36" fmla="*/ 0 w 21"/>
                <a:gd name="T37" fmla="*/ 8 h 30"/>
                <a:gd name="T38" fmla="*/ 1 w 21"/>
                <a:gd name="T39" fmla="*/ 10 h 30"/>
                <a:gd name="T40" fmla="*/ 6 w 21"/>
                <a:gd name="T41" fmla="*/ 25 h 30"/>
                <a:gd name="T42" fmla="*/ 12 w 21"/>
                <a:gd name="T43" fmla="*/ 30 h 30"/>
                <a:gd name="T44" fmla="*/ 15 w 21"/>
                <a:gd name="T45" fmla="*/ 29 h 30"/>
                <a:gd name="T46" fmla="*/ 16 w 21"/>
                <a:gd name="T47" fmla="*/ 29 h 30"/>
                <a:gd name="T48" fmla="*/ 21 w 21"/>
                <a:gd name="T49" fmla="*/ 22 h 30"/>
                <a:gd name="T50" fmla="*/ 21 w 21"/>
                <a:gd name="T51" fmla="*/ 20 h 30"/>
                <a:gd name="T52" fmla="*/ 15 w 21"/>
                <a:gd name="T53" fmla="*/ 5 h 30"/>
                <a:gd name="T54" fmla="*/ 9 w 21"/>
                <a:gd name="T55" fmla="*/ 0 h 30"/>
                <a:gd name="T56" fmla="*/ 7 w 21"/>
                <a:gd name="T57" fmla="*/ 1 h 30"/>
                <a:gd name="T58" fmla="*/ 5 w 21"/>
                <a:gd name="T59" fmla="*/ 1 h 30"/>
                <a:gd name="T60" fmla="*/ 5 w 21"/>
                <a:gd name="T61" fmla="*/ 1 h 30"/>
                <a:gd name="T62" fmla="*/ 6 w 21"/>
                <a:gd name="T63" fmla="*/ 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1" h="30">
                  <a:moveTo>
                    <a:pt x="6" y="3"/>
                  </a:moveTo>
                  <a:cubicBezTo>
                    <a:pt x="6" y="5"/>
                    <a:pt x="6" y="5"/>
                    <a:pt x="6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1" y="5"/>
                    <a:pt x="12" y="6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3"/>
                    <a:pt x="16" y="24"/>
                    <a:pt x="15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1" y="26"/>
                    <a:pt x="10" y="25"/>
                    <a:pt x="10" y="24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5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2" y="2"/>
                    <a:pt x="0" y="5"/>
                    <a:pt x="0" y="8"/>
                  </a:cubicBezTo>
                  <a:cubicBezTo>
                    <a:pt x="0" y="9"/>
                    <a:pt x="1" y="9"/>
                    <a:pt x="1" y="10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8"/>
                    <a:pt x="10" y="30"/>
                    <a:pt x="12" y="30"/>
                  </a:cubicBezTo>
                  <a:cubicBezTo>
                    <a:pt x="13" y="30"/>
                    <a:pt x="14" y="29"/>
                    <a:pt x="15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9" y="28"/>
                    <a:pt x="21" y="25"/>
                    <a:pt x="21" y="22"/>
                  </a:cubicBezTo>
                  <a:cubicBezTo>
                    <a:pt x="21" y="21"/>
                    <a:pt x="21" y="21"/>
                    <a:pt x="21" y="2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2"/>
                    <a:pt x="12" y="0"/>
                    <a:pt x="9" y="0"/>
                  </a:cubicBezTo>
                  <a:cubicBezTo>
                    <a:pt x="8" y="0"/>
                    <a:pt x="7" y="0"/>
                    <a:pt x="7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lnTo>
                    <a:pt x="6" y="3"/>
                  </a:lnTo>
                  <a:close/>
                </a:path>
              </a:pathLst>
            </a:custGeom>
            <a:solidFill>
              <a:srgbClr val="3E4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5" name="í$1îḍê">
              <a:extLst>
                <a:ext uri="{FF2B5EF4-FFF2-40B4-BE49-F238E27FC236}">
                  <a16:creationId xmlns:a16="http://schemas.microsoft.com/office/drawing/2014/main" id="{BD5905E6-4275-452D-A5E2-08D49006D1DF}"/>
                </a:ext>
              </a:extLst>
            </p:cNvPr>
            <p:cNvSpPr/>
            <p:nvPr/>
          </p:nvSpPr>
          <p:spPr bwMode="auto">
            <a:xfrm>
              <a:off x="6560033" y="4104578"/>
              <a:ext cx="62781" cy="91442"/>
            </a:xfrm>
            <a:custGeom>
              <a:avLst/>
              <a:gdLst>
                <a:gd name="T0" fmla="*/ 5 w 22"/>
                <a:gd name="T1" fmla="*/ 2 h 32"/>
                <a:gd name="T2" fmla="*/ 6 w 22"/>
                <a:gd name="T3" fmla="*/ 4 h 32"/>
                <a:gd name="T4" fmla="*/ 8 w 22"/>
                <a:gd name="T5" fmla="*/ 4 h 32"/>
                <a:gd name="T6" fmla="*/ 9 w 22"/>
                <a:gd name="T7" fmla="*/ 4 h 32"/>
                <a:gd name="T8" fmla="*/ 11 w 22"/>
                <a:gd name="T9" fmla="*/ 6 h 32"/>
                <a:gd name="T10" fmla="*/ 17 w 22"/>
                <a:gd name="T11" fmla="*/ 24 h 32"/>
                <a:gd name="T12" fmla="*/ 18 w 22"/>
                <a:gd name="T13" fmla="*/ 25 h 32"/>
                <a:gd name="T14" fmla="*/ 16 w 22"/>
                <a:gd name="T15" fmla="*/ 27 h 32"/>
                <a:gd name="T16" fmla="*/ 14 w 22"/>
                <a:gd name="T17" fmla="*/ 28 h 32"/>
                <a:gd name="T18" fmla="*/ 13 w 22"/>
                <a:gd name="T19" fmla="*/ 28 h 32"/>
                <a:gd name="T20" fmla="*/ 10 w 22"/>
                <a:gd name="T21" fmla="*/ 26 h 32"/>
                <a:gd name="T22" fmla="*/ 4 w 22"/>
                <a:gd name="T23" fmla="*/ 8 h 32"/>
                <a:gd name="T24" fmla="*/ 4 w 22"/>
                <a:gd name="T25" fmla="*/ 7 h 32"/>
                <a:gd name="T26" fmla="*/ 6 w 22"/>
                <a:gd name="T27" fmla="*/ 4 h 32"/>
                <a:gd name="T28" fmla="*/ 5 w 22"/>
                <a:gd name="T29" fmla="*/ 2 h 32"/>
                <a:gd name="T30" fmla="*/ 5 w 22"/>
                <a:gd name="T31" fmla="*/ 1 h 32"/>
                <a:gd name="T32" fmla="*/ 0 w 22"/>
                <a:gd name="T33" fmla="*/ 7 h 32"/>
                <a:gd name="T34" fmla="*/ 0 w 22"/>
                <a:gd name="T35" fmla="*/ 9 h 32"/>
                <a:gd name="T36" fmla="*/ 7 w 22"/>
                <a:gd name="T37" fmla="*/ 27 h 32"/>
                <a:gd name="T38" fmla="*/ 13 w 22"/>
                <a:gd name="T39" fmla="*/ 32 h 32"/>
                <a:gd name="T40" fmla="*/ 15 w 22"/>
                <a:gd name="T41" fmla="*/ 32 h 32"/>
                <a:gd name="T42" fmla="*/ 17 w 22"/>
                <a:gd name="T43" fmla="*/ 31 h 32"/>
                <a:gd name="T44" fmla="*/ 22 w 22"/>
                <a:gd name="T45" fmla="*/ 25 h 32"/>
                <a:gd name="T46" fmla="*/ 21 w 22"/>
                <a:gd name="T47" fmla="*/ 22 h 32"/>
                <a:gd name="T48" fmla="*/ 15 w 22"/>
                <a:gd name="T49" fmla="*/ 4 h 32"/>
                <a:gd name="T50" fmla="*/ 9 w 22"/>
                <a:gd name="T51" fmla="*/ 0 h 32"/>
                <a:gd name="T52" fmla="*/ 6 w 22"/>
                <a:gd name="T53" fmla="*/ 0 h 32"/>
                <a:gd name="T54" fmla="*/ 5 w 22"/>
                <a:gd name="T55" fmla="*/ 1 h 32"/>
                <a:gd name="T56" fmla="*/ 5 w 22"/>
                <a:gd name="T57" fmla="*/ 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" h="32">
                  <a:moveTo>
                    <a:pt x="5" y="2"/>
                  </a:moveTo>
                  <a:cubicBezTo>
                    <a:pt x="6" y="4"/>
                    <a:pt x="6" y="4"/>
                    <a:pt x="6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1" y="4"/>
                    <a:pt x="11" y="6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6"/>
                    <a:pt x="17" y="27"/>
                    <a:pt x="16" y="27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1" y="27"/>
                    <a:pt x="10" y="26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5" y="5"/>
                    <a:pt x="6" y="4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2" y="2"/>
                    <a:pt x="0" y="4"/>
                    <a:pt x="0" y="7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30"/>
                    <a:pt x="10" y="32"/>
                    <a:pt x="13" y="32"/>
                  </a:cubicBezTo>
                  <a:cubicBezTo>
                    <a:pt x="14" y="32"/>
                    <a:pt x="15" y="32"/>
                    <a:pt x="15" y="32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20" y="30"/>
                    <a:pt x="22" y="27"/>
                    <a:pt x="22" y="25"/>
                  </a:cubicBezTo>
                  <a:cubicBezTo>
                    <a:pt x="22" y="24"/>
                    <a:pt x="22" y="23"/>
                    <a:pt x="21" y="22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2"/>
                    <a:pt x="11" y="0"/>
                    <a:pt x="9" y="0"/>
                  </a:cubicBezTo>
                  <a:cubicBezTo>
                    <a:pt x="8" y="0"/>
                    <a:pt x="7" y="0"/>
                    <a:pt x="6" y="0"/>
                  </a:cubicBezTo>
                  <a:cubicBezTo>
                    <a:pt x="5" y="1"/>
                    <a:pt x="5" y="1"/>
                    <a:pt x="5" y="1"/>
                  </a:cubicBezTo>
                  <a:lnTo>
                    <a:pt x="5" y="2"/>
                  </a:lnTo>
                  <a:close/>
                </a:path>
              </a:pathLst>
            </a:custGeom>
            <a:solidFill>
              <a:srgbClr val="3E47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4753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19"/>
    </mc:Choice>
    <mc:Fallback xmlns="">
      <p:transition spd="slow" advTm="2019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F137C25-EA9D-4477-BB65-D47182C3B4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59" y="193814"/>
            <a:ext cx="416279" cy="352668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E9B575A-74AE-40CB-A7A1-997E127EC969}"/>
              </a:ext>
            </a:extLst>
          </p:cNvPr>
          <p:cNvSpPr/>
          <p:nvPr/>
        </p:nvSpPr>
        <p:spPr>
          <a:xfrm>
            <a:off x="1056480" y="340002"/>
            <a:ext cx="39600" cy="324000"/>
          </a:xfrm>
          <a:prstGeom prst="rect">
            <a:avLst/>
          </a:prstGeom>
          <a:solidFill>
            <a:srgbClr val="F794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480F38-4662-45FB-87EB-FE981B323F23}"/>
              </a:ext>
            </a:extLst>
          </p:cNvPr>
          <p:cNvSpPr txBox="1"/>
          <p:nvPr/>
        </p:nvSpPr>
        <p:spPr>
          <a:xfrm>
            <a:off x="713678" y="2955073"/>
            <a:ext cx="2034986" cy="473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E27947-2C09-4FCF-9947-2C6B42EDEDF6}"/>
              </a:ext>
            </a:extLst>
          </p:cNvPr>
          <p:cNvSpPr txBox="1"/>
          <p:nvPr/>
        </p:nvSpPr>
        <p:spPr>
          <a:xfrm>
            <a:off x="1240669" y="183171"/>
            <a:ext cx="63020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业务耗时分析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调试代码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8" name="#24934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B15EF323-5317-4975-BDA3-CE35ECD48DD2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8051" y="1652469"/>
            <a:ext cx="12035898" cy="4510824"/>
            <a:chOff x="673100" y="1606151"/>
            <a:chExt cx="10845800" cy="4064798"/>
          </a:xfrm>
        </p:grpSpPr>
        <p:grpSp>
          <p:nvGrpSpPr>
            <p:cNvPr id="10" name="ïsliḋé">
              <a:extLst>
                <a:ext uri="{FF2B5EF4-FFF2-40B4-BE49-F238E27FC236}">
                  <a16:creationId xmlns:a16="http://schemas.microsoft.com/office/drawing/2014/main" id="{80B267A0-B6B1-4A2D-9AB4-CDFF67DE4F8A}"/>
                </a:ext>
              </a:extLst>
            </p:cNvPr>
            <p:cNvGrpSpPr/>
            <p:nvPr/>
          </p:nvGrpSpPr>
          <p:grpSpPr>
            <a:xfrm>
              <a:off x="4099223" y="2413920"/>
              <a:ext cx="3993554" cy="2449261"/>
              <a:chOff x="3979515" y="2911818"/>
              <a:chExt cx="3993554" cy="2449261"/>
            </a:xfrm>
          </p:grpSpPr>
          <p:sp>
            <p:nvSpPr>
              <p:cNvPr id="51" name="ï$ľíḋê">
                <a:extLst>
                  <a:ext uri="{FF2B5EF4-FFF2-40B4-BE49-F238E27FC236}">
                    <a16:creationId xmlns:a16="http://schemas.microsoft.com/office/drawing/2014/main" id="{804151D4-5D27-4B18-AD45-28EC0B8E77E2}"/>
                  </a:ext>
                </a:extLst>
              </p:cNvPr>
              <p:cNvSpPr/>
              <p:nvPr/>
            </p:nvSpPr>
            <p:spPr>
              <a:xfrm>
                <a:off x="5389859" y="3816715"/>
                <a:ext cx="1172866" cy="117286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耗时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ïSļïḓé">
                <a:extLst>
                  <a:ext uri="{FF2B5EF4-FFF2-40B4-BE49-F238E27FC236}">
                    <a16:creationId xmlns:a16="http://schemas.microsoft.com/office/drawing/2014/main" id="{E385D25E-F1CB-4101-87FF-F892391FB460}"/>
                  </a:ext>
                </a:extLst>
              </p:cNvPr>
              <p:cNvSpPr/>
              <p:nvPr/>
            </p:nvSpPr>
            <p:spPr>
              <a:xfrm>
                <a:off x="3979515" y="2911818"/>
                <a:ext cx="3993554" cy="2449261"/>
              </a:xfrm>
              <a:custGeom>
                <a:avLst/>
                <a:gdLst>
                  <a:gd name="connsiteX0" fmla="*/ 1996777 w 3993554"/>
                  <a:gd name="connsiteY0" fmla="*/ 0 h 2449261"/>
                  <a:gd name="connsiteX1" fmla="*/ 3983245 w 3993554"/>
                  <a:gd name="connsiteY1" fmla="*/ 2198839 h 2449261"/>
                  <a:gd name="connsiteX2" fmla="*/ 3993554 w 3993554"/>
                  <a:gd name="connsiteY2" fmla="*/ 2449261 h 2449261"/>
                  <a:gd name="connsiteX3" fmla="*/ 3581819 w 3993554"/>
                  <a:gd name="connsiteY3" fmla="*/ 2449261 h 2449261"/>
                  <a:gd name="connsiteX4" fmla="*/ 3549617 w 3993554"/>
                  <a:gd name="connsiteY4" fmla="*/ 2038630 h 2449261"/>
                  <a:gd name="connsiteX5" fmla="*/ 1996777 w 3993554"/>
                  <a:gd name="connsiteY5" fmla="*/ 411736 h 2449261"/>
                  <a:gd name="connsiteX6" fmla="*/ 443938 w 3993554"/>
                  <a:gd name="connsiteY6" fmla="*/ 2038630 h 2449261"/>
                  <a:gd name="connsiteX7" fmla="*/ 411735 w 3993554"/>
                  <a:gd name="connsiteY7" fmla="*/ 2449261 h 2449261"/>
                  <a:gd name="connsiteX8" fmla="*/ 0 w 3993554"/>
                  <a:gd name="connsiteY8" fmla="*/ 2449261 h 2449261"/>
                  <a:gd name="connsiteX9" fmla="*/ 10309 w 3993554"/>
                  <a:gd name="connsiteY9" fmla="*/ 2198839 h 2449261"/>
                  <a:gd name="connsiteX10" fmla="*/ 1996777 w 3993554"/>
                  <a:gd name="connsiteY10" fmla="*/ 0 h 2449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993554" h="2449261">
                    <a:moveTo>
                      <a:pt x="1996777" y="0"/>
                    </a:moveTo>
                    <a:cubicBezTo>
                      <a:pt x="3030642" y="0"/>
                      <a:pt x="3880990" y="963784"/>
                      <a:pt x="3983245" y="2198839"/>
                    </a:cubicBezTo>
                    <a:lnTo>
                      <a:pt x="3993554" y="2449261"/>
                    </a:lnTo>
                    <a:lnTo>
                      <a:pt x="3581819" y="2449261"/>
                    </a:lnTo>
                    <a:lnTo>
                      <a:pt x="3549617" y="2038630"/>
                    </a:lnTo>
                    <a:cubicBezTo>
                      <a:pt x="3401818" y="1110163"/>
                      <a:pt x="2762748" y="411736"/>
                      <a:pt x="1996777" y="411736"/>
                    </a:cubicBezTo>
                    <a:cubicBezTo>
                      <a:pt x="1230807" y="411736"/>
                      <a:pt x="591737" y="1110163"/>
                      <a:pt x="443938" y="2038630"/>
                    </a:cubicBezTo>
                    <a:lnTo>
                      <a:pt x="411735" y="2449261"/>
                    </a:lnTo>
                    <a:lnTo>
                      <a:pt x="0" y="2449261"/>
                    </a:lnTo>
                    <a:lnTo>
                      <a:pt x="10309" y="2198839"/>
                    </a:lnTo>
                    <a:cubicBezTo>
                      <a:pt x="112564" y="963784"/>
                      <a:pt x="962913" y="0"/>
                      <a:pt x="1996777" y="0"/>
                    </a:cubicBezTo>
                    <a:close/>
                  </a:path>
                </a:pathLst>
              </a:custGeom>
              <a:gradFill flip="none" rotWithShape="1">
                <a:gsLst>
                  <a:gs pos="57000">
                    <a:schemeClr val="accent1">
                      <a:lumMod val="0"/>
                      <a:lumOff val="100000"/>
                      <a:alpha val="0"/>
                    </a:schemeClr>
                  </a:gs>
                  <a:gs pos="100000">
                    <a:schemeClr val="bg1">
                      <a:lumMod val="85000"/>
                      <a:alpha val="8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/>
              <a:p>
                <a:pPr algn="ctr" defTabSz="913765"/>
                <a:endParaRPr lang="en-US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" name="îṣ1ïdè">
              <a:extLst>
                <a:ext uri="{FF2B5EF4-FFF2-40B4-BE49-F238E27FC236}">
                  <a16:creationId xmlns:a16="http://schemas.microsoft.com/office/drawing/2014/main" id="{2D0638D9-6580-465D-A395-1788B5CE530A}"/>
                </a:ext>
              </a:extLst>
            </p:cNvPr>
            <p:cNvGrpSpPr/>
            <p:nvPr/>
          </p:nvGrpSpPr>
          <p:grpSpPr>
            <a:xfrm>
              <a:off x="4189282" y="3299235"/>
              <a:ext cx="611616" cy="678630"/>
              <a:chOff x="4189282" y="3299235"/>
              <a:chExt cx="611616" cy="678630"/>
            </a:xfrm>
          </p:grpSpPr>
          <p:sp>
            <p:nvSpPr>
              <p:cNvPr id="49" name="ïṣļïḍè">
                <a:extLst>
                  <a:ext uri="{FF2B5EF4-FFF2-40B4-BE49-F238E27FC236}">
                    <a16:creationId xmlns:a16="http://schemas.microsoft.com/office/drawing/2014/main" id="{B558D43D-8978-4A23-BCF4-C38A16368A23}"/>
                  </a:ext>
                </a:extLst>
              </p:cNvPr>
              <p:cNvSpPr/>
              <p:nvPr/>
            </p:nvSpPr>
            <p:spPr bwMode="auto">
              <a:xfrm>
                <a:off x="4189282" y="3299235"/>
                <a:ext cx="611616" cy="678630"/>
              </a:xfrm>
              <a:custGeom>
                <a:avLst/>
                <a:gdLst>
                  <a:gd name="T0" fmla="*/ 668 w 1369"/>
                  <a:gd name="T1" fmla="*/ 0 h 1519"/>
                  <a:gd name="T2" fmla="*/ 702 w 1369"/>
                  <a:gd name="T3" fmla="*/ 0 h 1519"/>
                  <a:gd name="T4" fmla="*/ 736 w 1369"/>
                  <a:gd name="T5" fmla="*/ 7 h 1519"/>
                  <a:gd name="T6" fmla="*/ 768 w 1369"/>
                  <a:gd name="T7" fmla="*/ 21 h 1519"/>
                  <a:gd name="T8" fmla="*/ 1284 w 1369"/>
                  <a:gd name="T9" fmla="*/ 318 h 1519"/>
                  <a:gd name="T10" fmla="*/ 1313 w 1369"/>
                  <a:gd name="T11" fmla="*/ 339 h 1519"/>
                  <a:gd name="T12" fmla="*/ 1337 w 1369"/>
                  <a:gd name="T13" fmla="*/ 364 h 1519"/>
                  <a:gd name="T14" fmla="*/ 1354 w 1369"/>
                  <a:gd name="T15" fmla="*/ 395 h 1519"/>
                  <a:gd name="T16" fmla="*/ 1364 w 1369"/>
                  <a:gd name="T17" fmla="*/ 429 h 1519"/>
                  <a:gd name="T18" fmla="*/ 1369 w 1369"/>
                  <a:gd name="T19" fmla="*/ 465 h 1519"/>
                  <a:gd name="T20" fmla="*/ 1369 w 1369"/>
                  <a:gd name="T21" fmla="*/ 1054 h 1519"/>
                  <a:gd name="T22" fmla="*/ 1364 w 1369"/>
                  <a:gd name="T23" fmla="*/ 1090 h 1519"/>
                  <a:gd name="T24" fmla="*/ 1354 w 1369"/>
                  <a:gd name="T25" fmla="*/ 1124 h 1519"/>
                  <a:gd name="T26" fmla="*/ 1337 w 1369"/>
                  <a:gd name="T27" fmla="*/ 1154 h 1519"/>
                  <a:gd name="T28" fmla="*/ 1313 w 1369"/>
                  <a:gd name="T29" fmla="*/ 1181 h 1519"/>
                  <a:gd name="T30" fmla="*/ 1284 w 1369"/>
                  <a:gd name="T31" fmla="*/ 1201 h 1519"/>
                  <a:gd name="T32" fmla="*/ 768 w 1369"/>
                  <a:gd name="T33" fmla="*/ 1497 h 1519"/>
                  <a:gd name="T34" fmla="*/ 736 w 1369"/>
                  <a:gd name="T35" fmla="*/ 1512 h 1519"/>
                  <a:gd name="T36" fmla="*/ 702 w 1369"/>
                  <a:gd name="T37" fmla="*/ 1519 h 1519"/>
                  <a:gd name="T38" fmla="*/ 668 w 1369"/>
                  <a:gd name="T39" fmla="*/ 1519 h 1519"/>
                  <a:gd name="T40" fmla="*/ 632 w 1369"/>
                  <a:gd name="T41" fmla="*/ 1512 h 1519"/>
                  <a:gd name="T42" fmla="*/ 599 w 1369"/>
                  <a:gd name="T43" fmla="*/ 1497 h 1519"/>
                  <a:gd name="T44" fmla="*/ 85 w 1369"/>
                  <a:gd name="T45" fmla="*/ 1201 h 1519"/>
                  <a:gd name="T46" fmla="*/ 56 w 1369"/>
                  <a:gd name="T47" fmla="*/ 1181 h 1519"/>
                  <a:gd name="T48" fmla="*/ 32 w 1369"/>
                  <a:gd name="T49" fmla="*/ 1154 h 1519"/>
                  <a:gd name="T50" fmla="*/ 15 w 1369"/>
                  <a:gd name="T51" fmla="*/ 1124 h 1519"/>
                  <a:gd name="T52" fmla="*/ 3 w 1369"/>
                  <a:gd name="T53" fmla="*/ 1090 h 1519"/>
                  <a:gd name="T54" fmla="*/ 0 w 1369"/>
                  <a:gd name="T55" fmla="*/ 1054 h 1519"/>
                  <a:gd name="T56" fmla="*/ 0 w 1369"/>
                  <a:gd name="T57" fmla="*/ 465 h 1519"/>
                  <a:gd name="T58" fmla="*/ 3 w 1369"/>
                  <a:gd name="T59" fmla="*/ 429 h 1519"/>
                  <a:gd name="T60" fmla="*/ 15 w 1369"/>
                  <a:gd name="T61" fmla="*/ 395 h 1519"/>
                  <a:gd name="T62" fmla="*/ 32 w 1369"/>
                  <a:gd name="T63" fmla="*/ 364 h 1519"/>
                  <a:gd name="T64" fmla="*/ 56 w 1369"/>
                  <a:gd name="T65" fmla="*/ 339 h 1519"/>
                  <a:gd name="T66" fmla="*/ 85 w 1369"/>
                  <a:gd name="T67" fmla="*/ 318 h 1519"/>
                  <a:gd name="T68" fmla="*/ 599 w 1369"/>
                  <a:gd name="T69" fmla="*/ 21 h 1519"/>
                  <a:gd name="T70" fmla="*/ 632 w 1369"/>
                  <a:gd name="T71" fmla="*/ 7 h 1519"/>
                  <a:gd name="T72" fmla="*/ 668 w 1369"/>
                  <a:gd name="T73" fmla="*/ 0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69" h="1519">
                    <a:moveTo>
                      <a:pt x="668" y="0"/>
                    </a:moveTo>
                    <a:lnTo>
                      <a:pt x="702" y="0"/>
                    </a:lnTo>
                    <a:lnTo>
                      <a:pt x="736" y="7"/>
                    </a:lnTo>
                    <a:lnTo>
                      <a:pt x="768" y="21"/>
                    </a:lnTo>
                    <a:lnTo>
                      <a:pt x="1284" y="318"/>
                    </a:lnTo>
                    <a:lnTo>
                      <a:pt x="1313" y="339"/>
                    </a:lnTo>
                    <a:lnTo>
                      <a:pt x="1337" y="364"/>
                    </a:lnTo>
                    <a:lnTo>
                      <a:pt x="1354" y="395"/>
                    </a:lnTo>
                    <a:lnTo>
                      <a:pt x="1364" y="429"/>
                    </a:lnTo>
                    <a:lnTo>
                      <a:pt x="1369" y="465"/>
                    </a:lnTo>
                    <a:lnTo>
                      <a:pt x="1369" y="1054"/>
                    </a:lnTo>
                    <a:lnTo>
                      <a:pt x="1364" y="1090"/>
                    </a:lnTo>
                    <a:lnTo>
                      <a:pt x="1354" y="1124"/>
                    </a:lnTo>
                    <a:lnTo>
                      <a:pt x="1337" y="1154"/>
                    </a:lnTo>
                    <a:lnTo>
                      <a:pt x="1313" y="1181"/>
                    </a:lnTo>
                    <a:lnTo>
                      <a:pt x="1284" y="1201"/>
                    </a:lnTo>
                    <a:lnTo>
                      <a:pt x="768" y="1497"/>
                    </a:lnTo>
                    <a:lnTo>
                      <a:pt x="736" y="1512"/>
                    </a:lnTo>
                    <a:lnTo>
                      <a:pt x="702" y="1519"/>
                    </a:lnTo>
                    <a:lnTo>
                      <a:pt x="668" y="1519"/>
                    </a:lnTo>
                    <a:lnTo>
                      <a:pt x="632" y="1512"/>
                    </a:lnTo>
                    <a:lnTo>
                      <a:pt x="599" y="1497"/>
                    </a:lnTo>
                    <a:lnTo>
                      <a:pt x="85" y="1201"/>
                    </a:lnTo>
                    <a:lnTo>
                      <a:pt x="56" y="1181"/>
                    </a:lnTo>
                    <a:lnTo>
                      <a:pt x="32" y="1154"/>
                    </a:lnTo>
                    <a:lnTo>
                      <a:pt x="15" y="1124"/>
                    </a:lnTo>
                    <a:lnTo>
                      <a:pt x="3" y="1090"/>
                    </a:lnTo>
                    <a:lnTo>
                      <a:pt x="0" y="1054"/>
                    </a:lnTo>
                    <a:lnTo>
                      <a:pt x="0" y="465"/>
                    </a:lnTo>
                    <a:lnTo>
                      <a:pt x="3" y="429"/>
                    </a:lnTo>
                    <a:lnTo>
                      <a:pt x="15" y="395"/>
                    </a:lnTo>
                    <a:lnTo>
                      <a:pt x="32" y="364"/>
                    </a:lnTo>
                    <a:lnTo>
                      <a:pt x="56" y="339"/>
                    </a:lnTo>
                    <a:lnTo>
                      <a:pt x="85" y="318"/>
                    </a:lnTo>
                    <a:lnTo>
                      <a:pt x="599" y="21"/>
                    </a:lnTo>
                    <a:lnTo>
                      <a:pt x="632" y="7"/>
                    </a:lnTo>
                    <a:lnTo>
                      <a:pt x="668" y="0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ru-RU" sz="1872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íSļíḑe">
                <a:extLst>
                  <a:ext uri="{FF2B5EF4-FFF2-40B4-BE49-F238E27FC236}">
                    <a16:creationId xmlns:a16="http://schemas.microsoft.com/office/drawing/2014/main" id="{79C40830-7265-46E3-9F92-212E8A06D7D4}"/>
                  </a:ext>
                </a:extLst>
              </p:cNvPr>
              <p:cNvSpPr/>
              <p:nvPr/>
            </p:nvSpPr>
            <p:spPr bwMode="auto">
              <a:xfrm>
                <a:off x="4333128" y="3487679"/>
                <a:ext cx="323925" cy="301741"/>
              </a:xfrm>
              <a:custGeom>
                <a:avLst/>
                <a:gdLst>
                  <a:gd name="connsiteX0" fmla="*/ 225640 w 606862"/>
                  <a:gd name="connsiteY0" fmla="*/ 344936 h 565300"/>
                  <a:gd name="connsiteX1" fmla="*/ 212735 w 606862"/>
                  <a:gd name="connsiteY1" fmla="*/ 349595 h 565300"/>
                  <a:gd name="connsiteX2" fmla="*/ 208268 w 606862"/>
                  <a:gd name="connsiteY2" fmla="*/ 354750 h 565300"/>
                  <a:gd name="connsiteX3" fmla="*/ 208268 w 606862"/>
                  <a:gd name="connsiteY3" fmla="*/ 368033 h 565300"/>
                  <a:gd name="connsiteX4" fmla="*/ 206282 w 606862"/>
                  <a:gd name="connsiteY4" fmla="*/ 369421 h 565300"/>
                  <a:gd name="connsiteX5" fmla="*/ 204992 w 606862"/>
                  <a:gd name="connsiteY5" fmla="*/ 373584 h 565300"/>
                  <a:gd name="connsiteX6" fmla="*/ 207870 w 606862"/>
                  <a:gd name="connsiteY6" fmla="*/ 401836 h 565300"/>
                  <a:gd name="connsiteX7" fmla="*/ 211742 w 606862"/>
                  <a:gd name="connsiteY7" fmla="*/ 406396 h 565300"/>
                  <a:gd name="connsiteX8" fmla="*/ 213132 w 606862"/>
                  <a:gd name="connsiteY8" fmla="*/ 406594 h 565300"/>
                  <a:gd name="connsiteX9" fmla="*/ 217400 w 606862"/>
                  <a:gd name="connsiteY9" fmla="*/ 404413 h 565300"/>
                  <a:gd name="connsiteX10" fmla="*/ 232390 w 606862"/>
                  <a:gd name="connsiteY10" fmla="*/ 384687 h 565300"/>
                  <a:gd name="connsiteX11" fmla="*/ 233482 w 606862"/>
                  <a:gd name="connsiteY11" fmla="*/ 381415 h 565300"/>
                  <a:gd name="connsiteX12" fmla="*/ 233383 w 606862"/>
                  <a:gd name="connsiteY12" fmla="*/ 349694 h 565300"/>
                  <a:gd name="connsiteX13" fmla="*/ 230901 w 606862"/>
                  <a:gd name="connsiteY13" fmla="*/ 345134 h 565300"/>
                  <a:gd name="connsiteX14" fmla="*/ 225640 w 606862"/>
                  <a:gd name="connsiteY14" fmla="*/ 344936 h 565300"/>
                  <a:gd name="connsiteX15" fmla="*/ 158236 w 606862"/>
                  <a:gd name="connsiteY15" fmla="*/ 344936 h 565300"/>
                  <a:gd name="connsiteX16" fmla="*/ 152974 w 606862"/>
                  <a:gd name="connsiteY16" fmla="*/ 345134 h 565300"/>
                  <a:gd name="connsiteX17" fmla="*/ 150393 w 606862"/>
                  <a:gd name="connsiteY17" fmla="*/ 349694 h 565300"/>
                  <a:gd name="connsiteX18" fmla="*/ 150393 w 606862"/>
                  <a:gd name="connsiteY18" fmla="*/ 381415 h 565300"/>
                  <a:gd name="connsiteX19" fmla="*/ 151485 w 606862"/>
                  <a:gd name="connsiteY19" fmla="*/ 384687 h 565300"/>
                  <a:gd name="connsiteX20" fmla="*/ 166475 w 606862"/>
                  <a:gd name="connsiteY20" fmla="*/ 404512 h 565300"/>
                  <a:gd name="connsiteX21" fmla="*/ 170644 w 606862"/>
                  <a:gd name="connsiteY21" fmla="*/ 406594 h 565300"/>
                  <a:gd name="connsiteX22" fmla="*/ 172133 w 606862"/>
                  <a:gd name="connsiteY22" fmla="*/ 406396 h 565300"/>
                  <a:gd name="connsiteX23" fmla="*/ 176005 w 606862"/>
                  <a:gd name="connsiteY23" fmla="*/ 401836 h 565300"/>
                  <a:gd name="connsiteX24" fmla="*/ 178884 w 606862"/>
                  <a:gd name="connsiteY24" fmla="*/ 373584 h 565300"/>
                  <a:gd name="connsiteX25" fmla="*/ 177593 w 606862"/>
                  <a:gd name="connsiteY25" fmla="*/ 369421 h 565300"/>
                  <a:gd name="connsiteX26" fmla="*/ 175509 w 606862"/>
                  <a:gd name="connsiteY26" fmla="*/ 368033 h 565300"/>
                  <a:gd name="connsiteX27" fmla="*/ 175509 w 606862"/>
                  <a:gd name="connsiteY27" fmla="*/ 354750 h 565300"/>
                  <a:gd name="connsiteX28" fmla="*/ 171141 w 606862"/>
                  <a:gd name="connsiteY28" fmla="*/ 349595 h 565300"/>
                  <a:gd name="connsiteX29" fmla="*/ 158236 w 606862"/>
                  <a:gd name="connsiteY29" fmla="*/ 344936 h 565300"/>
                  <a:gd name="connsiteX30" fmla="*/ 166475 w 606862"/>
                  <a:gd name="connsiteY30" fmla="*/ 201992 h 565300"/>
                  <a:gd name="connsiteX31" fmla="*/ 129547 w 606862"/>
                  <a:gd name="connsiteY31" fmla="*/ 211706 h 565300"/>
                  <a:gd name="connsiteX32" fmla="*/ 126569 w 606862"/>
                  <a:gd name="connsiteY32" fmla="*/ 216464 h 565300"/>
                  <a:gd name="connsiteX33" fmla="*/ 126569 w 606862"/>
                  <a:gd name="connsiteY33" fmla="*/ 225981 h 565300"/>
                  <a:gd name="connsiteX34" fmla="*/ 124385 w 606862"/>
                  <a:gd name="connsiteY34" fmla="*/ 225981 h 565300"/>
                  <a:gd name="connsiteX35" fmla="*/ 119124 w 606862"/>
                  <a:gd name="connsiteY35" fmla="*/ 231334 h 565300"/>
                  <a:gd name="connsiteX36" fmla="*/ 119124 w 606862"/>
                  <a:gd name="connsiteY36" fmla="*/ 240057 h 565300"/>
                  <a:gd name="connsiteX37" fmla="*/ 121506 w 606862"/>
                  <a:gd name="connsiteY37" fmla="*/ 244518 h 565300"/>
                  <a:gd name="connsiteX38" fmla="*/ 126668 w 606862"/>
                  <a:gd name="connsiteY38" fmla="*/ 247888 h 565300"/>
                  <a:gd name="connsiteX39" fmla="*/ 126966 w 606862"/>
                  <a:gd name="connsiteY39" fmla="*/ 250069 h 565300"/>
                  <a:gd name="connsiteX40" fmla="*/ 146026 w 606862"/>
                  <a:gd name="connsiteY40" fmla="*/ 294083 h 565300"/>
                  <a:gd name="connsiteX41" fmla="*/ 177593 w 606862"/>
                  <a:gd name="connsiteY41" fmla="*/ 321442 h 565300"/>
                  <a:gd name="connsiteX42" fmla="*/ 206183 w 606862"/>
                  <a:gd name="connsiteY42" fmla="*/ 321442 h 565300"/>
                  <a:gd name="connsiteX43" fmla="*/ 237751 w 606862"/>
                  <a:gd name="connsiteY43" fmla="*/ 294083 h 565300"/>
                  <a:gd name="connsiteX44" fmla="*/ 256910 w 606862"/>
                  <a:gd name="connsiteY44" fmla="*/ 250069 h 565300"/>
                  <a:gd name="connsiteX45" fmla="*/ 257207 w 606862"/>
                  <a:gd name="connsiteY45" fmla="*/ 247888 h 565300"/>
                  <a:gd name="connsiteX46" fmla="*/ 262369 w 606862"/>
                  <a:gd name="connsiteY46" fmla="*/ 244518 h 565300"/>
                  <a:gd name="connsiteX47" fmla="*/ 264752 w 606862"/>
                  <a:gd name="connsiteY47" fmla="*/ 240057 h 565300"/>
                  <a:gd name="connsiteX48" fmla="*/ 264752 w 606862"/>
                  <a:gd name="connsiteY48" fmla="*/ 231334 h 565300"/>
                  <a:gd name="connsiteX49" fmla="*/ 259391 w 606862"/>
                  <a:gd name="connsiteY49" fmla="*/ 225981 h 565300"/>
                  <a:gd name="connsiteX50" fmla="*/ 256513 w 606862"/>
                  <a:gd name="connsiteY50" fmla="*/ 225981 h 565300"/>
                  <a:gd name="connsiteX51" fmla="*/ 254825 w 606862"/>
                  <a:gd name="connsiteY51" fmla="*/ 224197 h 565300"/>
                  <a:gd name="connsiteX52" fmla="*/ 249762 w 606862"/>
                  <a:gd name="connsiteY52" fmla="*/ 223800 h 565300"/>
                  <a:gd name="connsiteX53" fmla="*/ 228717 w 606862"/>
                  <a:gd name="connsiteY53" fmla="*/ 228657 h 565300"/>
                  <a:gd name="connsiteX54" fmla="*/ 196057 w 606862"/>
                  <a:gd name="connsiteY54" fmla="*/ 213788 h 565300"/>
                  <a:gd name="connsiteX55" fmla="*/ 166475 w 606862"/>
                  <a:gd name="connsiteY55" fmla="*/ 201992 h 565300"/>
                  <a:gd name="connsiteX56" fmla="*/ 178487 w 606862"/>
                  <a:gd name="connsiteY56" fmla="*/ 100979 h 565300"/>
                  <a:gd name="connsiteX57" fmla="*/ 205389 w 606862"/>
                  <a:gd name="connsiteY57" fmla="*/ 100979 h 565300"/>
                  <a:gd name="connsiteX58" fmla="*/ 288477 w 606862"/>
                  <a:gd name="connsiteY58" fmla="*/ 183950 h 565300"/>
                  <a:gd name="connsiteX59" fmla="*/ 288477 w 606862"/>
                  <a:gd name="connsiteY59" fmla="*/ 210021 h 565300"/>
                  <a:gd name="connsiteX60" fmla="*/ 293242 w 606862"/>
                  <a:gd name="connsiteY60" fmla="*/ 224890 h 565300"/>
                  <a:gd name="connsiteX61" fmla="*/ 293242 w 606862"/>
                  <a:gd name="connsiteY61" fmla="*/ 243428 h 565300"/>
                  <a:gd name="connsiteX62" fmla="*/ 284109 w 606862"/>
                  <a:gd name="connsiteY62" fmla="*/ 262956 h 565300"/>
                  <a:gd name="connsiteX63" fmla="*/ 278749 w 606862"/>
                  <a:gd name="connsiteY63" fmla="*/ 277132 h 565300"/>
                  <a:gd name="connsiteX64" fmla="*/ 260781 w 606862"/>
                  <a:gd name="connsiteY64" fmla="*/ 310637 h 565300"/>
                  <a:gd name="connsiteX65" fmla="*/ 248670 w 606862"/>
                  <a:gd name="connsiteY65" fmla="*/ 326101 h 565300"/>
                  <a:gd name="connsiteX66" fmla="*/ 257704 w 606862"/>
                  <a:gd name="connsiteY66" fmla="*/ 337303 h 565300"/>
                  <a:gd name="connsiteX67" fmla="*/ 316968 w 606862"/>
                  <a:gd name="connsiteY67" fmla="*/ 355245 h 565300"/>
                  <a:gd name="connsiteX68" fmla="*/ 383875 w 606862"/>
                  <a:gd name="connsiteY68" fmla="*/ 549638 h 565300"/>
                  <a:gd name="connsiteX69" fmla="*/ 368091 w 606862"/>
                  <a:gd name="connsiteY69" fmla="*/ 565300 h 565300"/>
                  <a:gd name="connsiteX70" fmla="*/ 15685 w 606862"/>
                  <a:gd name="connsiteY70" fmla="*/ 565300 h 565300"/>
                  <a:gd name="connsiteX71" fmla="*/ 0 w 606862"/>
                  <a:gd name="connsiteY71" fmla="*/ 549638 h 565300"/>
                  <a:gd name="connsiteX72" fmla="*/ 199 w 606862"/>
                  <a:gd name="connsiteY72" fmla="*/ 547159 h 565300"/>
                  <a:gd name="connsiteX73" fmla="*/ 66908 w 606862"/>
                  <a:gd name="connsiteY73" fmla="*/ 355245 h 565300"/>
                  <a:gd name="connsiteX74" fmla="*/ 126172 w 606862"/>
                  <a:gd name="connsiteY74" fmla="*/ 337303 h 565300"/>
                  <a:gd name="connsiteX75" fmla="*/ 135205 w 606862"/>
                  <a:gd name="connsiteY75" fmla="*/ 326101 h 565300"/>
                  <a:gd name="connsiteX76" fmla="*/ 123094 w 606862"/>
                  <a:gd name="connsiteY76" fmla="*/ 310637 h 565300"/>
                  <a:gd name="connsiteX77" fmla="*/ 105127 w 606862"/>
                  <a:gd name="connsiteY77" fmla="*/ 277132 h 565300"/>
                  <a:gd name="connsiteX78" fmla="*/ 99766 w 606862"/>
                  <a:gd name="connsiteY78" fmla="*/ 262956 h 565300"/>
                  <a:gd name="connsiteX79" fmla="*/ 90633 w 606862"/>
                  <a:gd name="connsiteY79" fmla="*/ 243428 h 565300"/>
                  <a:gd name="connsiteX80" fmla="*/ 90633 w 606862"/>
                  <a:gd name="connsiteY80" fmla="*/ 224890 h 565300"/>
                  <a:gd name="connsiteX81" fmla="*/ 95398 w 606862"/>
                  <a:gd name="connsiteY81" fmla="*/ 210021 h 565300"/>
                  <a:gd name="connsiteX82" fmla="*/ 95398 w 606862"/>
                  <a:gd name="connsiteY82" fmla="*/ 183950 h 565300"/>
                  <a:gd name="connsiteX83" fmla="*/ 178487 w 606862"/>
                  <a:gd name="connsiteY83" fmla="*/ 100979 h 565300"/>
                  <a:gd name="connsiteX84" fmla="*/ 479606 w 606862"/>
                  <a:gd name="connsiteY84" fmla="*/ 93305 h 565300"/>
                  <a:gd name="connsiteX85" fmla="*/ 497278 w 606862"/>
                  <a:gd name="connsiteY85" fmla="*/ 106483 h 565300"/>
                  <a:gd name="connsiteX86" fmla="*/ 506710 w 606862"/>
                  <a:gd name="connsiteY86" fmla="*/ 172472 h 565300"/>
                  <a:gd name="connsiteX87" fmla="*/ 493505 w 606862"/>
                  <a:gd name="connsiteY87" fmla="*/ 190109 h 565300"/>
                  <a:gd name="connsiteX88" fmla="*/ 491222 w 606862"/>
                  <a:gd name="connsiteY88" fmla="*/ 190208 h 565300"/>
                  <a:gd name="connsiteX89" fmla="*/ 475833 w 606862"/>
                  <a:gd name="connsiteY89" fmla="*/ 176832 h 565300"/>
                  <a:gd name="connsiteX90" fmla="*/ 471862 w 606862"/>
                  <a:gd name="connsiteY90" fmla="*/ 148989 h 565300"/>
                  <a:gd name="connsiteX91" fmla="*/ 424107 w 606862"/>
                  <a:gd name="connsiteY91" fmla="*/ 213789 h 565300"/>
                  <a:gd name="connsiteX92" fmla="*/ 405244 w 606862"/>
                  <a:gd name="connsiteY92" fmla="*/ 218843 h 565300"/>
                  <a:gd name="connsiteX93" fmla="*/ 327506 w 606862"/>
                  <a:gd name="connsiteY93" fmla="*/ 184758 h 565300"/>
                  <a:gd name="connsiteX94" fmla="*/ 323237 w 606862"/>
                  <a:gd name="connsiteY94" fmla="*/ 189415 h 565300"/>
                  <a:gd name="connsiteX95" fmla="*/ 316486 w 606862"/>
                  <a:gd name="connsiteY95" fmla="*/ 152061 h 565300"/>
                  <a:gd name="connsiteX96" fmla="*/ 329790 w 606862"/>
                  <a:gd name="connsiteY96" fmla="*/ 151665 h 565300"/>
                  <a:gd name="connsiteX97" fmla="*/ 406336 w 606862"/>
                  <a:gd name="connsiteY97" fmla="*/ 185254 h 565300"/>
                  <a:gd name="connsiteX98" fmla="*/ 447538 w 606862"/>
                  <a:gd name="connsiteY98" fmla="*/ 129371 h 565300"/>
                  <a:gd name="connsiteX99" fmla="*/ 417952 w 606862"/>
                  <a:gd name="connsiteY99" fmla="*/ 133632 h 565300"/>
                  <a:gd name="connsiteX100" fmla="*/ 400280 w 606862"/>
                  <a:gd name="connsiteY100" fmla="*/ 120355 h 565300"/>
                  <a:gd name="connsiteX101" fmla="*/ 413484 w 606862"/>
                  <a:gd name="connsiteY101" fmla="*/ 102718 h 565300"/>
                  <a:gd name="connsiteX102" fmla="*/ 183273 w 606862"/>
                  <a:gd name="connsiteY102" fmla="*/ 0 h 565300"/>
                  <a:gd name="connsiteX103" fmla="*/ 580456 w 606862"/>
                  <a:gd name="connsiteY103" fmla="*/ 0 h 565300"/>
                  <a:gd name="connsiteX104" fmla="*/ 606862 w 606862"/>
                  <a:gd name="connsiteY104" fmla="*/ 26468 h 565300"/>
                  <a:gd name="connsiteX105" fmla="*/ 594850 w 606862"/>
                  <a:gd name="connsiteY105" fmla="*/ 48575 h 565300"/>
                  <a:gd name="connsiteX106" fmla="*/ 594850 w 606862"/>
                  <a:gd name="connsiteY106" fmla="*/ 299675 h 565300"/>
                  <a:gd name="connsiteX107" fmla="*/ 577776 w 606862"/>
                  <a:gd name="connsiteY107" fmla="*/ 316627 h 565300"/>
                  <a:gd name="connsiteX108" fmla="*/ 304086 w 606862"/>
                  <a:gd name="connsiteY108" fmla="*/ 316627 h 565300"/>
                  <a:gd name="connsiteX109" fmla="*/ 310439 w 606862"/>
                  <a:gd name="connsiteY109" fmla="*/ 302154 h 565300"/>
                  <a:gd name="connsiteX110" fmla="*/ 314410 w 606862"/>
                  <a:gd name="connsiteY110" fmla="*/ 292340 h 565300"/>
                  <a:gd name="connsiteX111" fmla="*/ 320962 w 606862"/>
                  <a:gd name="connsiteY111" fmla="*/ 282625 h 565300"/>
                  <a:gd name="connsiteX112" fmla="*/ 560801 w 606862"/>
                  <a:gd name="connsiteY112" fmla="*/ 282625 h 565300"/>
                  <a:gd name="connsiteX113" fmla="*/ 560801 w 606862"/>
                  <a:gd name="connsiteY113" fmla="*/ 52837 h 565300"/>
                  <a:gd name="connsiteX114" fmla="*/ 203028 w 606862"/>
                  <a:gd name="connsiteY114" fmla="*/ 52837 h 565300"/>
                  <a:gd name="connsiteX115" fmla="*/ 203028 w 606862"/>
                  <a:gd name="connsiteY115" fmla="*/ 71871 h 565300"/>
                  <a:gd name="connsiteX116" fmla="*/ 174835 w 606862"/>
                  <a:gd name="connsiteY116" fmla="*/ 71871 h 565300"/>
                  <a:gd name="connsiteX117" fmla="*/ 168879 w 606862"/>
                  <a:gd name="connsiteY117" fmla="*/ 72069 h 565300"/>
                  <a:gd name="connsiteX118" fmla="*/ 168879 w 606862"/>
                  <a:gd name="connsiteY118" fmla="*/ 48575 h 565300"/>
                  <a:gd name="connsiteX119" fmla="*/ 156867 w 606862"/>
                  <a:gd name="connsiteY119" fmla="*/ 26468 h 565300"/>
                  <a:gd name="connsiteX120" fmla="*/ 183273 w 606862"/>
                  <a:gd name="connsiteY120" fmla="*/ 0 h 56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606862" h="565300">
                    <a:moveTo>
                      <a:pt x="225640" y="344936"/>
                    </a:moveTo>
                    <a:cubicBezTo>
                      <a:pt x="221272" y="347315"/>
                      <a:pt x="216904" y="348802"/>
                      <a:pt x="212735" y="349595"/>
                    </a:cubicBezTo>
                    <a:cubicBezTo>
                      <a:pt x="210154" y="349991"/>
                      <a:pt x="208268" y="352172"/>
                      <a:pt x="208268" y="354750"/>
                    </a:cubicBezTo>
                    <a:lnTo>
                      <a:pt x="208268" y="368033"/>
                    </a:lnTo>
                    <a:cubicBezTo>
                      <a:pt x="207573" y="368330"/>
                      <a:pt x="206878" y="368826"/>
                      <a:pt x="206282" y="369421"/>
                    </a:cubicBezTo>
                    <a:cubicBezTo>
                      <a:pt x="205289" y="370511"/>
                      <a:pt x="204793" y="371998"/>
                      <a:pt x="204992" y="373584"/>
                    </a:cubicBezTo>
                    <a:lnTo>
                      <a:pt x="207870" y="401836"/>
                    </a:lnTo>
                    <a:cubicBezTo>
                      <a:pt x="208069" y="404017"/>
                      <a:pt x="209657" y="405801"/>
                      <a:pt x="211742" y="406396"/>
                    </a:cubicBezTo>
                    <a:cubicBezTo>
                      <a:pt x="212238" y="406495"/>
                      <a:pt x="212735" y="406594"/>
                      <a:pt x="213132" y="406594"/>
                    </a:cubicBezTo>
                    <a:cubicBezTo>
                      <a:pt x="214819" y="406594"/>
                      <a:pt x="216408" y="405801"/>
                      <a:pt x="217400" y="404413"/>
                    </a:cubicBezTo>
                    <a:lnTo>
                      <a:pt x="232390" y="384687"/>
                    </a:lnTo>
                    <a:cubicBezTo>
                      <a:pt x="233085" y="383695"/>
                      <a:pt x="233383" y="382605"/>
                      <a:pt x="233482" y="381415"/>
                    </a:cubicBezTo>
                    <a:lnTo>
                      <a:pt x="233383" y="349694"/>
                    </a:lnTo>
                    <a:cubicBezTo>
                      <a:pt x="233383" y="347811"/>
                      <a:pt x="232489" y="346026"/>
                      <a:pt x="230901" y="345134"/>
                    </a:cubicBezTo>
                    <a:cubicBezTo>
                      <a:pt x="229213" y="344143"/>
                      <a:pt x="227228" y="344143"/>
                      <a:pt x="225640" y="344936"/>
                    </a:cubicBezTo>
                    <a:close/>
                    <a:moveTo>
                      <a:pt x="158236" y="344936"/>
                    </a:moveTo>
                    <a:cubicBezTo>
                      <a:pt x="156548" y="344044"/>
                      <a:pt x="154563" y="344143"/>
                      <a:pt x="152974" y="345134"/>
                    </a:cubicBezTo>
                    <a:cubicBezTo>
                      <a:pt x="151386" y="346026"/>
                      <a:pt x="150393" y="347811"/>
                      <a:pt x="150393" y="349694"/>
                    </a:cubicBezTo>
                    <a:lnTo>
                      <a:pt x="150393" y="381415"/>
                    </a:lnTo>
                    <a:cubicBezTo>
                      <a:pt x="150393" y="382605"/>
                      <a:pt x="150791" y="383695"/>
                      <a:pt x="151485" y="384687"/>
                    </a:cubicBezTo>
                    <a:lnTo>
                      <a:pt x="166475" y="404512"/>
                    </a:lnTo>
                    <a:cubicBezTo>
                      <a:pt x="167468" y="405801"/>
                      <a:pt x="169056" y="406594"/>
                      <a:pt x="170644" y="406594"/>
                    </a:cubicBezTo>
                    <a:cubicBezTo>
                      <a:pt x="171141" y="406594"/>
                      <a:pt x="171637" y="406495"/>
                      <a:pt x="172133" y="406396"/>
                    </a:cubicBezTo>
                    <a:cubicBezTo>
                      <a:pt x="174218" y="405801"/>
                      <a:pt x="175707" y="404017"/>
                      <a:pt x="176005" y="401836"/>
                    </a:cubicBezTo>
                    <a:lnTo>
                      <a:pt x="178884" y="373584"/>
                    </a:lnTo>
                    <a:cubicBezTo>
                      <a:pt x="179082" y="372097"/>
                      <a:pt x="178586" y="370511"/>
                      <a:pt x="177593" y="369421"/>
                    </a:cubicBezTo>
                    <a:cubicBezTo>
                      <a:pt x="176998" y="368826"/>
                      <a:pt x="176303" y="368330"/>
                      <a:pt x="175509" y="368033"/>
                    </a:cubicBezTo>
                    <a:lnTo>
                      <a:pt x="175509" y="354750"/>
                    </a:lnTo>
                    <a:cubicBezTo>
                      <a:pt x="175509" y="352172"/>
                      <a:pt x="173722" y="349991"/>
                      <a:pt x="171141" y="349595"/>
                    </a:cubicBezTo>
                    <a:cubicBezTo>
                      <a:pt x="166971" y="348802"/>
                      <a:pt x="162604" y="347216"/>
                      <a:pt x="158236" y="344936"/>
                    </a:cubicBezTo>
                    <a:close/>
                    <a:moveTo>
                      <a:pt x="166475" y="201992"/>
                    </a:moveTo>
                    <a:cubicBezTo>
                      <a:pt x="151386" y="201992"/>
                      <a:pt x="136893" y="208038"/>
                      <a:pt x="129547" y="211706"/>
                    </a:cubicBezTo>
                    <a:cubicBezTo>
                      <a:pt x="127760" y="212598"/>
                      <a:pt x="126569" y="214482"/>
                      <a:pt x="126569" y="216464"/>
                    </a:cubicBezTo>
                    <a:lnTo>
                      <a:pt x="126569" y="225981"/>
                    </a:lnTo>
                    <a:lnTo>
                      <a:pt x="124385" y="225981"/>
                    </a:lnTo>
                    <a:cubicBezTo>
                      <a:pt x="121506" y="225981"/>
                      <a:pt x="119124" y="228360"/>
                      <a:pt x="119124" y="231334"/>
                    </a:cubicBezTo>
                    <a:lnTo>
                      <a:pt x="119124" y="240057"/>
                    </a:lnTo>
                    <a:cubicBezTo>
                      <a:pt x="119124" y="241842"/>
                      <a:pt x="120017" y="243527"/>
                      <a:pt x="121506" y="244518"/>
                    </a:cubicBezTo>
                    <a:lnTo>
                      <a:pt x="126668" y="247888"/>
                    </a:lnTo>
                    <a:lnTo>
                      <a:pt x="126966" y="250069"/>
                    </a:lnTo>
                    <a:cubicBezTo>
                      <a:pt x="128653" y="262758"/>
                      <a:pt x="135801" y="279213"/>
                      <a:pt x="146026" y="294083"/>
                    </a:cubicBezTo>
                    <a:cubicBezTo>
                      <a:pt x="159129" y="313016"/>
                      <a:pt x="171339" y="321442"/>
                      <a:pt x="177593" y="321442"/>
                    </a:cubicBezTo>
                    <a:lnTo>
                      <a:pt x="206183" y="321442"/>
                    </a:lnTo>
                    <a:cubicBezTo>
                      <a:pt x="212536" y="321442"/>
                      <a:pt x="224746" y="313016"/>
                      <a:pt x="237751" y="294083"/>
                    </a:cubicBezTo>
                    <a:cubicBezTo>
                      <a:pt x="248075" y="279213"/>
                      <a:pt x="255222" y="262758"/>
                      <a:pt x="256910" y="250069"/>
                    </a:cubicBezTo>
                    <a:lnTo>
                      <a:pt x="257207" y="247888"/>
                    </a:lnTo>
                    <a:lnTo>
                      <a:pt x="262369" y="244518"/>
                    </a:lnTo>
                    <a:cubicBezTo>
                      <a:pt x="263858" y="243527"/>
                      <a:pt x="264752" y="241842"/>
                      <a:pt x="264752" y="240057"/>
                    </a:cubicBezTo>
                    <a:lnTo>
                      <a:pt x="264752" y="231334"/>
                    </a:lnTo>
                    <a:cubicBezTo>
                      <a:pt x="264752" y="228360"/>
                      <a:pt x="262369" y="225981"/>
                      <a:pt x="259391" y="225981"/>
                    </a:cubicBezTo>
                    <a:lnTo>
                      <a:pt x="256513" y="225981"/>
                    </a:lnTo>
                    <a:cubicBezTo>
                      <a:pt x="256115" y="225287"/>
                      <a:pt x="255520" y="224692"/>
                      <a:pt x="254825" y="224197"/>
                    </a:cubicBezTo>
                    <a:cubicBezTo>
                      <a:pt x="253336" y="223205"/>
                      <a:pt x="251450" y="223106"/>
                      <a:pt x="249762" y="223800"/>
                    </a:cubicBezTo>
                    <a:cubicBezTo>
                      <a:pt x="242615" y="226972"/>
                      <a:pt x="235567" y="228657"/>
                      <a:pt x="228717" y="228657"/>
                    </a:cubicBezTo>
                    <a:cubicBezTo>
                      <a:pt x="216606" y="228657"/>
                      <a:pt x="205587" y="223602"/>
                      <a:pt x="196057" y="213788"/>
                    </a:cubicBezTo>
                    <a:cubicBezTo>
                      <a:pt x="188414" y="205957"/>
                      <a:pt x="178487" y="201992"/>
                      <a:pt x="166475" y="201992"/>
                    </a:cubicBezTo>
                    <a:close/>
                    <a:moveTo>
                      <a:pt x="178487" y="100979"/>
                    </a:moveTo>
                    <a:lnTo>
                      <a:pt x="205389" y="100979"/>
                    </a:lnTo>
                    <a:cubicBezTo>
                      <a:pt x="251152" y="100979"/>
                      <a:pt x="288477" y="138152"/>
                      <a:pt x="288477" y="183950"/>
                    </a:cubicBezTo>
                    <a:lnTo>
                      <a:pt x="288477" y="210021"/>
                    </a:lnTo>
                    <a:cubicBezTo>
                      <a:pt x="291555" y="214383"/>
                      <a:pt x="293242" y="219537"/>
                      <a:pt x="293242" y="224890"/>
                    </a:cubicBezTo>
                    <a:lnTo>
                      <a:pt x="293242" y="243428"/>
                    </a:lnTo>
                    <a:cubicBezTo>
                      <a:pt x="293242" y="250961"/>
                      <a:pt x="289867" y="258198"/>
                      <a:pt x="284109" y="262956"/>
                    </a:cubicBezTo>
                    <a:cubicBezTo>
                      <a:pt x="282620" y="267615"/>
                      <a:pt x="280834" y="272373"/>
                      <a:pt x="278749" y="277132"/>
                    </a:cubicBezTo>
                    <a:cubicBezTo>
                      <a:pt x="274381" y="288234"/>
                      <a:pt x="268226" y="299832"/>
                      <a:pt x="260781" y="310637"/>
                    </a:cubicBezTo>
                    <a:cubicBezTo>
                      <a:pt x="257704" y="315197"/>
                      <a:pt x="253534" y="320649"/>
                      <a:pt x="248670" y="326101"/>
                    </a:cubicBezTo>
                    <a:cubicBezTo>
                      <a:pt x="253137" y="329273"/>
                      <a:pt x="256314" y="332941"/>
                      <a:pt x="257704" y="337303"/>
                    </a:cubicBezTo>
                    <a:lnTo>
                      <a:pt x="316968" y="355245"/>
                    </a:lnTo>
                    <a:cubicBezTo>
                      <a:pt x="358661" y="367240"/>
                      <a:pt x="383875" y="542104"/>
                      <a:pt x="383875" y="549638"/>
                    </a:cubicBezTo>
                    <a:cubicBezTo>
                      <a:pt x="383875" y="558262"/>
                      <a:pt x="376827" y="565300"/>
                      <a:pt x="368091" y="565300"/>
                    </a:cubicBezTo>
                    <a:lnTo>
                      <a:pt x="15685" y="565300"/>
                    </a:lnTo>
                    <a:cubicBezTo>
                      <a:pt x="7048" y="565300"/>
                      <a:pt x="0" y="558262"/>
                      <a:pt x="0" y="549638"/>
                    </a:cubicBezTo>
                    <a:cubicBezTo>
                      <a:pt x="0" y="548745"/>
                      <a:pt x="100" y="547952"/>
                      <a:pt x="199" y="547159"/>
                    </a:cubicBezTo>
                    <a:cubicBezTo>
                      <a:pt x="199" y="547159"/>
                      <a:pt x="25215" y="367240"/>
                      <a:pt x="66908" y="355245"/>
                    </a:cubicBezTo>
                    <a:lnTo>
                      <a:pt x="126172" y="337303"/>
                    </a:lnTo>
                    <a:cubicBezTo>
                      <a:pt x="127562" y="332941"/>
                      <a:pt x="130738" y="329273"/>
                      <a:pt x="135205" y="326101"/>
                    </a:cubicBezTo>
                    <a:cubicBezTo>
                      <a:pt x="130341" y="320649"/>
                      <a:pt x="126172" y="315197"/>
                      <a:pt x="123094" y="310637"/>
                    </a:cubicBezTo>
                    <a:cubicBezTo>
                      <a:pt x="115649" y="299832"/>
                      <a:pt x="109395" y="288234"/>
                      <a:pt x="105127" y="277132"/>
                    </a:cubicBezTo>
                    <a:cubicBezTo>
                      <a:pt x="103042" y="272373"/>
                      <a:pt x="101255" y="267615"/>
                      <a:pt x="99766" y="262956"/>
                    </a:cubicBezTo>
                    <a:cubicBezTo>
                      <a:pt x="94008" y="258099"/>
                      <a:pt x="90633" y="250961"/>
                      <a:pt x="90633" y="243428"/>
                    </a:cubicBezTo>
                    <a:lnTo>
                      <a:pt x="90633" y="224890"/>
                    </a:lnTo>
                    <a:cubicBezTo>
                      <a:pt x="90633" y="219537"/>
                      <a:pt x="92321" y="214383"/>
                      <a:pt x="95398" y="210021"/>
                    </a:cubicBezTo>
                    <a:lnTo>
                      <a:pt x="95398" y="183950"/>
                    </a:lnTo>
                    <a:cubicBezTo>
                      <a:pt x="95398" y="138152"/>
                      <a:pt x="132624" y="100979"/>
                      <a:pt x="178487" y="100979"/>
                    </a:cubicBezTo>
                    <a:close/>
                    <a:moveTo>
                      <a:pt x="479606" y="93305"/>
                    </a:moveTo>
                    <a:cubicBezTo>
                      <a:pt x="488144" y="92017"/>
                      <a:pt x="496086" y="97962"/>
                      <a:pt x="497278" y="106483"/>
                    </a:cubicBezTo>
                    <a:lnTo>
                      <a:pt x="506710" y="172472"/>
                    </a:lnTo>
                    <a:cubicBezTo>
                      <a:pt x="508000" y="180993"/>
                      <a:pt x="502043" y="188821"/>
                      <a:pt x="493505" y="190109"/>
                    </a:cubicBezTo>
                    <a:cubicBezTo>
                      <a:pt x="492711" y="190208"/>
                      <a:pt x="492016" y="190208"/>
                      <a:pt x="491222" y="190208"/>
                    </a:cubicBezTo>
                    <a:cubicBezTo>
                      <a:pt x="483676" y="190208"/>
                      <a:pt x="476925" y="184659"/>
                      <a:pt x="475833" y="176832"/>
                    </a:cubicBezTo>
                    <a:lnTo>
                      <a:pt x="471862" y="148989"/>
                    </a:lnTo>
                    <a:lnTo>
                      <a:pt x="424107" y="213789"/>
                    </a:lnTo>
                    <a:cubicBezTo>
                      <a:pt x="419739" y="219635"/>
                      <a:pt x="411896" y="221716"/>
                      <a:pt x="405244" y="218843"/>
                    </a:cubicBezTo>
                    <a:lnTo>
                      <a:pt x="327506" y="184758"/>
                    </a:lnTo>
                    <a:lnTo>
                      <a:pt x="323237" y="189415"/>
                    </a:lnTo>
                    <a:cubicBezTo>
                      <a:pt x="322940" y="176336"/>
                      <a:pt x="320557" y="163753"/>
                      <a:pt x="316486" y="152061"/>
                    </a:cubicBezTo>
                    <a:cubicBezTo>
                      <a:pt x="320557" y="149980"/>
                      <a:pt x="325422" y="149782"/>
                      <a:pt x="329790" y="151665"/>
                    </a:cubicBezTo>
                    <a:lnTo>
                      <a:pt x="406336" y="185254"/>
                    </a:lnTo>
                    <a:lnTo>
                      <a:pt x="447538" y="129371"/>
                    </a:lnTo>
                    <a:lnTo>
                      <a:pt x="417952" y="133632"/>
                    </a:lnTo>
                    <a:cubicBezTo>
                      <a:pt x="409414" y="134821"/>
                      <a:pt x="401471" y="128876"/>
                      <a:pt x="400280" y="120355"/>
                    </a:cubicBezTo>
                    <a:cubicBezTo>
                      <a:pt x="398989" y="111834"/>
                      <a:pt x="404946" y="104006"/>
                      <a:pt x="413484" y="102718"/>
                    </a:cubicBezTo>
                    <a:close/>
                    <a:moveTo>
                      <a:pt x="183273" y="0"/>
                    </a:moveTo>
                    <a:lnTo>
                      <a:pt x="580456" y="0"/>
                    </a:lnTo>
                    <a:cubicBezTo>
                      <a:pt x="595049" y="0"/>
                      <a:pt x="606862" y="11896"/>
                      <a:pt x="606862" y="26468"/>
                    </a:cubicBezTo>
                    <a:cubicBezTo>
                      <a:pt x="606862" y="35687"/>
                      <a:pt x="602097" y="43816"/>
                      <a:pt x="594850" y="48575"/>
                    </a:cubicBezTo>
                    <a:lnTo>
                      <a:pt x="594850" y="299675"/>
                    </a:lnTo>
                    <a:cubicBezTo>
                      <a:pt x="594850" y="308994"/>
                      <a:pt x="587207" y="316627"/>
                      <a:pt x="577776" y="316627"/>
                    </a:cubicBezTo>
                    <a:lnTo>
                      <a:pt x="304086" y="316627"/>
                    </a:lnTo>
                    <a:cubicBezTo>
                      <a:pt x="306468" y="311770"/>
                      <a:pt x="308652" y="306912"/>
                      <a:pt x="310439" y="302154"/>
                    </a:cubicBezTo>
                    <a:cubicBezTo>
                      <a:pt x="311928" y="298882"/>
                      <a:pt x="313219" y="295611"/>
                      <a:pt x="314410" y="292340"/>
                    </a:cubicBezTo>
                    <a:cubicBezTo>
                      <a:pt x="316991" y="289267"/>
                      <a:pt x="319175" y="285995"/>
                      <a:pt x="320962" y="282625"/>
                    </a:cubicBezTo>
                    <a:lnTo>
                      <a:pt x="560801" y="282625"/>
                    </a:lnTo>
                    <a:lnTo>
                      <a:pt x="560801" y="52837"/>
                    </a:lnTo>
                    <a:lnTo>
                      <a:pt x="203028" y="52837"/>
                    </a:lnTo>
                    <a:lnTo>
                      <a:pt x="203028" y="71871"/>
                    </a:lnTo>
                    <a:lnTo>
                      <a:pt x="174835" y="71871"/>
                    </a:lnTo>
                    <a:cubicBezTo>
                      <a:pt x="172850" y="71871"/>
                      <a:pt x="170864" y="71970"/>
                      <a:pt x="168879" y="72069"/>
                    </a:cubicBezTo>
                    <a:lnTo>
                      <a:pt x="168879" y="48575"/>
                    </a:lnTo>
                    <a:cubicBezTo>
                      <a:pt x="161632" y="43816"/>
                      <a:pt x="156867" y="35687"/>
                      <a:pt x="156867" y="26468"/>
                    </a:cubicBezTo>
                    <a:cubicBezTo>
                      <a:pt x="156867" y="11896"/>
                      <a:pt x="168680" y="0"/>
                      <a:pt x="183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2" name="íşľïḍè">
              <a:extLst>
                <a:ext uri="{FF2B5EF4-FFF2-40B4-BE49-F238E27FC236}">
                  <a16:creationId xmlns:a16="http://schemas.microsoft.com/office/drawing/2014/main" id="{6AAB9AD4-44AE-4514-98B3-EB8BE67CFE39}"/>
                </a:ext>
              </a:extLst>
            </p:cNvPr>
            <p:cNvGrpSpPr/>
            <p:nvPr/>
          </p:nvGrpSpPr>
          <p:grpSpPr>
            <a:xfrm>
              <a:off x="673100" y="3045489"/>
              <a:ext cx="3343275" cy="1186120"/>
              <a:chOff x="673100" y="4352925"/>
              <a:chExt cx="2891443" cy="1186120"/>
            </a:xfrm>
          </p:grpSpPr>
          <p:sp>
            <p:nvSpPr>
              <p:cNvPr id="47" name="iṣlîḍê">
                <a:extLst>
                  <a:ext uri="{FF2B5EF4-FFF2-40B4-BE49-F238E27FC236}">
                    <a16:creationId xmlns:a16="http://schemas.microsoft.com/office/drawing/2014/main" id="{2E246486-60D4-4AEC-BBBC-B0CA77EF7581}"/>
                  </a:ext>
                </a:extLst>
              </p:cNvPr>
              <p:cNvSpPr/>
              <p:nvPr/>
            </p:nvSpPr>
            <p:spPr bwMode="auto">
              <a:xfrm>
                <a:off x="673100" y="4747098"/>
                <a:ext cx="2891443" cy="7919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20000"/>
                  </a:lnSpc>
                </a:pP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Print</a:t>
                </a:r>
              </a:p>
              <a:p>
                <a:pPr algn="r">
                  <a:lnSpc>
                    <a:spcPct val="120000"/>
                  </a:lnSpc>
                </a:pP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Log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日志</a:t>
                </a:r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îšlîḋe">
                <a:extLst>
                  <a:ext uri="{FF2B5EF4-FFF2-40B4-BE49-F238E27FC236}">
                    <a16:creationId xmlns:a16="http://schemas.microsoft.com/office/drawing/2014/main" id="{2BC53530-0218-4488-8BEF-9CF20AD025A9}"/>
                  </a:ext>
                </a:extLst>
              </p:cNvPr>
              <p:cNvSpPr txBox="1"/>
              <p:nvPr/>
            </p:nvSpPr>
            <p:spPr bwMode="auto">
              <a:xfrm>
                <a:off x="673100" y="4352925"/>
                <a:ext cx="2891443" cy="394173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Python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3" name="i$ľíḑé">
              <a:extLst>
                <a:ext uri="{FF2B5EF4-FFF2-40B4-BE49-F238E27FC236}">
                  <a16:creationId xmlns:a16="http://schemas.microsoft.com/office/drawing/2014/main" id="{B27F7235-1D95-4993-B59D-E398819C296A}"/>
                </a:ext>
              </a:extLst>
            </p:cNvPr>
            <p:cNvGrpSpPr/>
            <p:nvPr/>
          </p:nvGrpSpPr>
          <p:grpSpPr>
            <a:xfrm>
              <a:off x="7391102" y="3299235"/>
              <a:ext cx="611616" cy="678630"/>
              <a:chOff x="7391102" y="3299235"/>
              <a:chExt cx="611616" cy="678630"/>
            </a:xfrm>
          </p:grpSpPr>
          <p:sp>
            <p:nvSpPr>
              <p:cNvPr id="45" name="iṣlídè">
                <a:extLst>
                  <a:ext uri="{FF2B5EF4-FFF2-40B4-BE49-F238E27FC236}">
                    <a16:creationId xmlns:a16="http://schemas.microsoft.com/office/drawing/2014/main" id="{0CCE6342-ADCF-4EFD-A7EC-235B00BE8CAC}"/>
                  </a:ext>
                </a:extLst>
              </p:cNvPr>
              <p:cNvSpPr/>
              <p:nvPr/>
            </p:nvSpPr>
            <p:spPr bwMode="auto">
              <a:xfrm>
                <a:off x="7391102" y="3299235"/>
                <a:ext cx="611616" cy="678630"/>
              </a:xfrm>
              <a:custGeom>
                <a:avLst/>
                <a:gdLst>
                  <a:gd name="T0" fmla="*/ 668 w 1369"/>
                  <a:gd name="T1" fmla="*/ 0 h 1519"/>
                  <a:gd name="T2" fmla="*/ 702 w 1369"/>
                  <a:gd name="T3" fmla="*/ 0 h 1519"/>
                  <a:gd name="T4" fmla="*/ 736 w 1369"/>
                  <a:gd name="T5" fmla="*/ 7 h 1519"/>
                  <a:gd name="T6" fmla="*/ 768 w 1369"/>
                  <a:gd name="T7" fmla="*/ 21 h 1519"/>
                  <a:gd name="T8" fmla="*/ 1284 w 1369"/>
                  <a:gd name="T9" fmla="*/ 318 h 1519"/>
                  <a:gd name="T10" fmla="*/ 1313 w 1369"/>
                  <a:gd name="T11" fmla="*/ 339 h 1519"/>
                  <a:gd name="T12" fmla="*/ 1337 w 1369"/>
                  <a:gd name="T13" fmla="*/ 364 h 1519"/>
                  <a:gd name="T14" fmla="*/ 1354 w 1369"/>
                  <a:gd name="T15" fmla="*/ 395 h 1519"/>
                  <a:gd name="T16" fmla="*/ 1364 w 1369"/>
                  <a:gd name="T17" fmla="*/ 429 h 1519"/>
                  <a:gd name="T18" fmla="*/ 1369 w 1369"/>
                  <a:gd name="T19" fmla="*/ 465 h 1519"/>
                  <a:gd name="T20" fmla="*/ 1369 w 1369"/>
                  <a:gd name="T21" fmla="*/ 1054 h 1519"/>
                  <a:gd name="T22" fmla="*/ 1364 w 1369"/>
                  <a:gd name="T23" fmla="*/ 1090 h 1519"/>
                  <a:gd name="T24" fmla="*/ 1354 w 1369"/>
                  <a:gd name="T25" fmla="*/ 1124 h 1519"/>
                  <a:gd name="T26" fmla="*/ 1337 w 1369"/>
                  <a:gd name="T27" fmla="*/ 1154 h 1519"/>
                  <a:gd name="T28" fmla="*/ 1313 w 1369"/>
                  <a:gd name="T29" fmla="*/ 1181 h 1519"/>
                  <a:gd name="T30" fmla="*/ 1284 w 1369"/>
                  <a:gd name="T31" fmla="*/ 1201 h 1519"/>
                  <a:gd name="T32" fmla="*/ 768 w 1369"/>
                  <a:gd name="T33" fmla="*/ 1497 h 1519"/>
                  <a:gd name="T34" fmla="*/ 736 w 1369"/>
                  <a:gd name="T35" fmla="*/ 1512 h 1519"/>
                  <a:gd name="T36" fmla="*/ 702 w 1369"/>
                  <a:gd name="T37" fmla="*/ 1519 h 1519"/>
                  <a:gd name="T38" fmla="*/ 668 w 1369"/>
                  <a:gd name="T39" fmla="*/ 1519 h 1519"/>
                  <a:gd name="T40" fmla="*/ 632 w 1369"/>
                  <a:gd name="T41" fmla="*/ 1512 h 1519"/>
                  <a:gd name="T42" fmla="*/ 599 w 1369"/>
                  <a:gd name="T43" fmla="*/ 1497 h 1519"/>
                  <a:gd name="T44" fmla="*/ 85 w 1369"/>
                  <a:gd name="T45" fmla="*/ 1201 h 1519"/>
                  <a:gd name="T46" fmla="*/ 56 w 1369"/>
                  <a:gd name="T47" fmla="*/ 1181 h 1519"/>
                  <a:gd name="T48" fmla="*/ 32 w 1369"/>
                  <a:gd name="T49" fmla="*/ 1154 h 1519"/>
                  <a:gd name="T50" fmla="*/ 15 w 1369"/>
                  <a:gd name="T51" fmla="*/ 1124 h 1519"/>
                  <a:gd name="T52" fmla="*/ 3 w 1369"/>
                  <a:gd name="T53" fmla="*/ 1090 h 1519"/>
                  <a:gd name="T54" fmla="*/ 0 w 1369"/>
                  <a:gd name="T55" fmla="*/ 1054 h 1519"/>
                  <a:gd name="T56" fmla="*/ 0 w 1369"/>
                  <a:gd name="T57" fmla="*/ 465 h 1519"/>
                  <a:gd name="T58" fmla="*/ 3 w 1369"/>
                  <a:gd name="T59" fmla="*/ 429 h 1519"/>
                  <a:gd name="T60" fmla="*/ 15 w 1369"/>
                  <a:gd name="T61" fmla="*/ 395 h 1519"/>
                  <a:gd name="T62" fmla="*/ 32 w 1369"/>
                  <a:gd name="T63" fmla="*/ 364 h 1519"/>
                  <a:gd name="T64" fmla="*/ 56 w 1369"/>
                  <a:gd name="T65" fmla="*/ 339 h 1519"/>
                  <a:gd name="T66" fmla="*/ 85 w 1369"/>
                  <a:gd name="T67" fmla="*/ 318 h 1519"/>
                  <a:gd name="T68" fmla="*/ 599 w 1369"/>
                  <a:gd name="T69" fmla="*/ 21 h 1519"/>
                  <a:gd name="T70" fmla="*/ 632 w 1369"/>
                  <a:gd name="T71" fmla="*/ 7 h 1519"/>
                  <a:gd name="T72" fmla="*/ 668 w 1369"/>
                  <a:gd name="T73" fmla="*/ 0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69" h="1519">
                    <a:moveTo>
                      <a:pt x="668" y="0"/>
                    </a:moveTo>
                    <a:lnTo>
                      <a:pt x="702" y="0"/>
                    </a:lnTo>
                    <a:lnTo>
                      <a:pt x="736" y="7"/>
                    </a:lnTo>
                    <a:lnTo>
                      <a:pt x="768" y="21"/>
                    </a:lnTo>
                    <a:lnTo>
                      <a:pt x="1284" y="318"/>
                    </a:lnTo>
                    <a:lnTo>
                      <a:pt x="1313" y="339"/>
                    </a:lnTo>
                    <a:lnTo>
                      <a:pt x="1337" y="364"/>
                    </a:lnTo>
                    <a:lnTo>
                      <a:pt x="1354" y="395"/>
                    </a:lnTo>
                    <a:lnTo>
                      <a:pt x="1364" y="429"/>
                    </a:lnTo>
                    <a:lnTo>
                      <a:pt x="1369" y="465"/>
                    </a:lnTo>
                    <a:lnTo>
                      <a:pt x="1369" y="1054"/>
                    </a:lnTo>
                    <a:lnTo>
                      <a:pt x="1364" y="1090"/>
                    </a:lnTo>
                    <a:lnTo>
                      <a:pt x="1354" y="1124"/>
                    </a:lnTo>
                    <a:lnTo>
                      <a:pt x="1337" y="1154"/>
                    </a:lnTo>
                    <a:lnTo>
                      <a:pt x="1313" y="1181"/>
                    </a:lnTo>
                    <a:lnTo>
                      <a:pt x="1284" y="1201"/>
                    </a:lnTo>
                    <a:lnTo>
                      <a:pt x="768" y="1497"/>
                    </a:lnTo>
                    <a:lnTo>
                      <a:pt x="736" y="1512"/>
                    </a:lnTo>
                    <a:lnTo>
                      <a:pt x="702" y="1519"/>
                    </a:lnTo>
                    <a:lnTo>
                      <a:pt x="668" y="1519"/>
                    </a:lnTo>
                    <a:lnTo>
                      <a:pt x="632" y="1512"/>
                    </a:lnTo>
                    <a:lnTo>
                      <a:pt x="599" y="1497"/>
                    </a:lnTo>
                    <a:lnTo>
                      <a:pt x="85" y="1201"/>
                    </a:lnTo>
                    <a:lnTo>
                      <a:pt x="56" y="1181"/>
                    </a:lnTo>
                    <a:lnTo>
                      <a:pt x="32" y="1154"/>
                    </a:lnTo>
                    <a:lnTo>
                      <a:pt x="15" y="1124"/>
                    </a:lnTo>
                    <a:lnTo>
                      <a:pt x="3" y="1090"/>
                    </a:lnTo>
                    <a:lnTo>
                      <a:pt x="0" y="1054"/>
                    </a:lnTo>
                    <a:lnTo>
                      <a:pt x="0" y="465"/>
                    </a:lnTo>
                    <a:lnTo>
                      <a:pt x="3" y="429"/>
                    </a:lnTo>
                    <a:lnTo>
                      <a:pt x="15" y="395"/>
                    </a:lnTo>
                    <a:lnTo>
                      <a:pt x="32" y="364"/>
                    </a:lnTo>
                    <a:lnTo>
                      <a:pt x="56" y="339"/>
                    </a:lnTo>
                    <a:lnTo>
                      <a:pt x="85" y="318"/>
                    </a:lnTo>
                    <a:lnTo>
                      <a:pt x="599" y="21"/>
                    </a:lnTo>
                    <a:lnTo>
                      <a:pt x="632" y="7"/>
                    </a:lnTo>
                    <a:lnTo>
                      <a:pt x="668" y="0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ru-RU" sz="1872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î$ḻíḑe">
                <a:extLst>
                  <a:ext uri="{FF2B5EF4-FFF2-40B4-BE49-F238E27FC236}">
                    <a16:creationId xmlns:a16="http://schemas.microsoft.com/office/drawing/2014/main" id="{11DEF025-D6CB-4813-AA4D-3F8A2281BA6F}"/>
                  </a:ext>
                </a:extLst>
              </p:cNvPr>
              <p:cNvSpPr/>
              <p:nvPr/>
            </p:nvSpPr>
            <p:spPr bwMode="auto">
              <a:xfrm>
                <a:off x="7534948" y="3487679"/>
                <a:ext cx="323925" cy="301741"/>
              </a:xfrm>
              <a:custGeom>
                <a:avLst/>
                <a:gdLst>
                  <a:gd name="connsiteX0" fmla="*/ 225640 w 606862"/>
                  <a:gd name="connsiteY0" fmla="*/ 344936 h 565300"/>
                  <a:gd name="connsiteX1" fmla="*/ 212735 w 606862"/>
                  <a:gd name="connsiteY1" fmla="*/ 349595 h 565300"/>
                  <a:gd name="connsiteX2" fmla="*/ 208268 w 606862"/>
                  <a:gd name="connsiteY2" fmla="*/ 354750 h 565300"/>
                  <a:gd name="connsiteX3" fmla="*/ 208268 w 606862"/>
                  <a:gd name="connsiteY3" fmla="*/ 368033 h 565300"/>
                  <a:gd name="connsiteX4" fmla="*/ 206282 w 606862"/>
                  <a:gd name="connsiteY4" fmla="*/ 369421 h 565300"/>
                  <a:gd name="connsiteX5" fmla="*/ 204992 w 606862"/>
                  <a:gd name="connsiteY5" fmla="*/ 373584 h 565300"/>
                  <a:gd name="connsiteX6" fmla="*/ 207870 w 606862"/>
                  <a:gd name="connsiteY6" fmla="*/ 401836 h 565300"/>
                  <a:gd name="connsiteX7" fmla="*/ 211742 w 606862"/>
                  <a:gd name="connsiteY7" fmla="*/ 406396 h 565300"/>
                  <a:gd name="connsiteX8" fmla="*/ 213132 w 606862"/>
                  <a:gd name="connsiteY8" fmla="*/ 406594 h 565300"/>
                  <a:gd name="connsiteX9" fmla="*/ 217400 w 606862"/>
                  <a:gd name="connsiteY9" fmla="*/ 404413 h 565300"/>
                  <a:gd name="connsiteX10" fmla="*/ 232390 w 606862"/>
                  <a:gd name="connsiteY10" fmla="*/ 384687 h 565300"/>
                  <a:gd name="connsiteX11" fmla="*/ 233482 w 606862"/>
                  <a:gd name="connsiteY11" fmla="*/ 381415 h 565300"/>
                  <a:gd name="connsiteX12" fmla="*/ 233383 w 606862"/>
                  <a:gd name="connsiteY12" fmla="*/ 349694 h 565300"/>
                  <a:gd name="connsiteX13" fmla="*/ 230901 w 606862"/>
                  <a:gd name="connsiteY13" fmla="*/ 345134 h 565300"/>
                  <a:gd name="connsiteX14" fmla="*/ 225640 w 606862"/>
                  <a:gd name="connsiteY14" fmla="*/ 344936 h 565300"/>
                  <a:gd name="connsiteX15" fmla="*/ 158236 w 606862"/>
                  <a:gd name="connsiteY15" fmla="*/ 344936 h 565300"/>
                  <a:gd name="connsiteX16" fmla="*/ 152974 w 606862"/>
                  <a:gd name="connsiteY16" fmla="*/ 345134 h 565300"/>
                  <a:gd name="connsiteX17" fmla="*/ 150393 w 606862"/>
                  <a:gd name="connsiteY17" fmla="*/ 349694 h 565300"/>
                  <a:gd name="connsiteX18" fmla="*/ 150393 w 606862"/>
                  <a:gd name="connsiteY18" fmla="*/ 381415 h 565300"/>
                  <a:gd name="connsiteX19" fmla="*/ 151485 w 606862"/>
                  <a:gd name="connsiteY19" fmla="*/ 384687 h 565300"/>
                  <a:gd name="connsiteX20" fmla="*/ 166475 w 606862"/>
                  <a:gd name="connsiteY20" fmla="*/ 404512 h 565300"/>
                  <a:gd name="connsiteX21" fmla="*/ 170644 w 606862"/>
                  <a:gd name="connsiteY21" fmla="*/ 406594 h 565300"/>
                  <a:gd name="connsiteX22" fmla="*/ 172133 w 606862"/>
                  <a:gd name="connsiteY22" fmla="*/ 406396 h 565300"/>
                  <a:gd name="connsiteX23" fmla="*/ 176005 w 606862"/>
                  <a:gd name="connsiteY23" fmla="*/ 401836 h 565300"/>
                  <a:gd name="connsiteX24" fmla="*/ 178884 w 606862"/>
                  <a:gd name="connsiteY24" fmla="*/ 373584 h 565300"/>
                  <a:gd name="connsiteX25" fmla="*/ 177593 w 606862"/>
                  <a:gd name="connsiteY25" fmla="*/ 369421 h 565300"/>
                  <a:gd name="connsiteX26" fmla="*/ 175509 w 606862"/>
                  <a:gd name="connsiteY26" fmla="*/ 368033 h 565300"/>
                  <a:gd name="connsiteX27" fmla="*/ 175509 w 606862"/>
                  <a:gd name="connsiteY27" fmla="*/ 354750 h 565300"/>
                  <a:gd name="connsiteX28" fmla="*/ 171141 w 606862"/>
                  <a:gd name="connsiteY28" fmla="*/ 349595 h 565300"/>
                  <a:gd name="connsiteX29" fmla="*/ 158236 w 606862"/>
                  <a:gd name="connsiteY29" fmla="*/ 344936 h 565300"/>
                  <a:gd name="connsiteX30" fmla="*/ 166475 w 606862"/>
                  <a:gd name="connsiteY30" fmla="*/ 201992 h 565300"/>
                  <a:gd name="connsiteX31" fmla="*/ 129547 w 606862"/>
                  <a:gd name="connsiteY31" fmla="*/ 211706 h 565300"/>
                  <a:gd name="connsiteX32" fmla="*/ 126569 w 606862"/>
                  <a:gd name="connsiteY32" fmla="*/ 216464 h 565300"/>
                  <a:gd name="connsiteX33" fmla="*/ 126569 w 606862"/>
                  <a:gd name="connsiteY33" fmla="*/ 225981 h 565300"/>
                  <a:gd name="connsiteX34" fmla="*/ 124385 w 606862"/>
                  <a:gd name="connsiteY34" fmla="*/ 225981 h 565300"/>
                  <a:gd name="connsiteX35" fmla="*/ 119124 w 606862"/>
                  <a:gd name="connsiteY35" fmla="*/ 231334 h 565300"/>
                  <a:gd name="connsiteX36" fmla="*/ 119124 w 606862"/>
                  <a:gd name="connsiteY36" fmla="*/ 240057 h 565300"/>
                  <a:gd name="connsiteX37" fmla="*/ 121506 w 606862"/>
                  <a:gd name="connsiteY37" fmla="*/ 244518 h 565300"/>
                  <a:gd name="connsiteX38" fmla="*/ 126668 w 606862"/>
                  <a:gd name="connsiteY38" fmla="*/ 247888 h 565300"/>
                  <a:gd name="connsiteX39" fmla="*/ 126966 w 606862"/>
                  <a:gd name="connsiteY39" fmla="*/ 250069 h 565300"/>
                  <a:gd name="connsiteX40" fmla="*/ 146026 w 606862"/>
                  <a:gd name="connsiteY40" fmla="*/ 294083 h 565300"/>
                  <a:gd name="connsiteX41" fmla="*/ 177593 w 606862"/>
                  <a:gd name="connsiteY41" fmla="*/ 321442 h 565300"/>
                  <a:gd name="connsiteX42" fmla="*/ 206183 w 606862"/>
                  <a:gd name="connsiteY42" fmla="*/ 321442 h 565300"/>
                  <a:gd name="connsiteX43" fmla="*/ 237751 w 606862"/>
                  <a:gd name="connsiteY43" fmla="*/ 294083 h 565300"/>
                  <a:gd name="connsiteX44" fmla="*/ 256910 w 606862"/>
                  <a:gd name="connsiteY44" fmla="*/ 250069 h 565300"/>
                  <a:gd name="connsiteX45" fmla="*/ 257207 w 606862"/>
                  <a:gd name="connsiteY45" fmla="*/ 247888 h 565300"/>
                  <a:gd name="connsiteX46" fmla="*/ 262369 w 606862"/>
                  <a:gd name="connsiteY46" fmla="*/ 244518 h 565300"/>
                  <a:gd name="connsiteX47" fmla="*/ 264752 w 606862"/>
                  <a:gd name="connsiteY47" fmla="*/ 240057 h 565300"/>
                  <a:gd name="connsiteX48" fmla="*/ 264752 w 606862"/>
                  <a:gd name="connsiteY48" fmla="*/ 231334 h 565300"/>
                  <a:gd name="connsiteX49" fmla="*/ 259391 w 606862"/>
                  <a:gd name="connsiteY49" fmla="*/ 225981 h 565300"/>
                  <a:gd name="connsiteX50" fmla="*/ 256513 w 606862"/>
                  <a:gd name="connsiteY50" fmla="*/ 225981 h 565300"/>
                  <a:gd name="connsiteX51" fmla="*/ 254825 w 606862"/>
                  <a:gd name="connsiteY51" fmla="*/ 224197 h 565300"/>
                  <a:gd name="connsiteX52" fmla="*/ 249762 w 606862"/>
                  <a:gd name="connsiteY52" fmla="*/ 223800 h 565300"/>
                  <a:gd name="connsiteX53" fmla="*/ 228717 w 606862"/>
                  <a:gd name="connsiteY53" fmla="*/ 228657 h 565300"/>
                  <a:gd name="connsiteX54" fmla="*/ 196057 w 606862"/>
                  <a:gd name="connsiteY54" fmla="*/ 213788 h 565300"/>
                  <a:gd name="connsiteX55" fmla="*/ 166475 w 606862"/>
                  <a:gd name="connsiteY55" fmla="*/ 201992 h 565300"/>
                  <a:gd name="connsiteX56" fmla="*/ 178487 w 606862"/>
                  <a:gd name="connsiteY56" fmla="*/ 100979 h 565300"/>
                  <a:gd name="connsiteX57" fmla="*/ 205389 w 606862"/>
                  <a:gd name="connsiteY57" fmla="*/ 100979 h 565300"/>
                  <a:gd name="connsiteX58" fmla="*/ 288477 w 606862"/>
                  <a:gd name="connsiteY58" fmla="*/ 183950 h 565300"/>
                  <a:gd name="connsiteX59" fmla="*/ 288477 w 606862"/>
                  <a:gd name="connsiteY59" fmla="*/ 210021 h 565300"/>
                  <a:gd name="connsiteX60" fmla="*/ 293242 w 606862"/>
                  <a:gd name="connsiteY60" fmla="*/ 224890 h 565300"/>
                  <a:gd name="connsiteX61" fmla="*/ 293242 w 606862"/>
                  <a:gd name="connsiteY61" fmla="*/ 243428 h 565300"/>
                  <a:gd name="connsiteX62" fmla="*/ 284109 w 606862"/>
                  <a:gd name="connsiteY62" fmla="*/ 262956 h 565300"/>
                  <a:gd name="connsiteX63" fmla="*/ 278749 w 606862"/>
                  <a:gd name="connsiteY63" fmla="*/ 277132 h 565300"/>
                  <a:gd name="connsiteX64" fmla="*/ 260781 w 606862"/>
                  <a:gd name="connsiteY64" fmla="*/ 310637 h 565300"/>
                  <a:gd name="connsiteX65" fmla="*/ 248670 w 606862"/>
                  <a:gd name="connsiteY65" fmla="*/ 326101 h 565300"/>
                  <a:gd name="connsiteX66" fmla="*/ 257704 w 606862"/>
                  <a:gd name="connsiteY66" fmla="*/ 337303 h 565300"/>
                  <a:gd name="connsiteX67" fmla="*/ 316968 w 606862"/>
                  <a:gd name="connsiteY67" fmla="*/ 355245 h 565300"/>
                  <a:gd name="connsiteX68" fmla="*/ 383875 w 606862"/>
                  <a:gd name="connsiteY68" fmla="*/ 549638 h 565300"/>
                  <a:gd name="connsiteX69" fmla="*/ 368091 w 606862"/>
                  <a:gd name="connsiteY69" fmla="*/ 565300 h 565300"/>
                  <a:gd name="connsiteX70" fmla="*/ 15685 w 606862"/>
                  <a:gd name="connsiteY70" fmla="*/ 565300 h 565300"/>
                  <a:gd name="connsiteX71" fmla="*/ 0 w 606862"/>
                  <a:gd name="connsiteY71" fmla="*/ 549638 h 565300"/>
                  <a:gd name="connsiteX72" fmla="*/ 199 w 606862"/>
                  <a:gd name="connsiteY72" fmla="*/ 547159 h 565300"/>
                  <a:gd name="connsiteX73" fmla="*/ 66908 w 606862"/>
                  <a:gd name="connsiteY73" fmla="*/ 355245 h 565300"/>
                  <a:gd name="connsiteX74" fmla="*/ 126172 w 606862"/>
                  <a:gd name="connsiteY74" fmla="*/ 337303 h 565300"/>
                  <a:gd name="connsiteX75" fmla="*/ 135205 w 606862"/>
                  <a:gd name="connsiteY75" fmla="*/ 326101 h 565300"/>
                  <a:gd name="connsiteX76" fmla="*/ 123094 w 606862"/>
                  <a:gd name="connsiteY76" fmla="*/ 310637 h 565300"/>
                  <a:gd name="connsiteX77" fmla="*/ 105127 w 606862"/>
                  <a:gd name="connsiteY77" fmla="*/ 277132 h 565300"/>
                  <a:gd name="connsiteX78" fmla="*/ 99766 w 606862"/>
                  <a:gd name="connsiteY78" fmla="*/ 262956 h 565300"/>
                  <a:gd name="connsiteX79" fmla="*/ 90633 w 606862"/>
                  <a:gd name="connsiteY79" fmla="*/ 243428 h 565300"/>
                  <a:gd name="connsiteX80" fmla="*/ 90633 w 606862"/>
                  <a:gd name="connsiteY80" fmla="*/ 224890 h 565300"/>
                  <a:gd name="connsiteX81" fmla="*/ 95398 w 606862"/>
                  <a:gd name="connsiteY81" fmla="*/ 210021 h 565300"/>
                  <a:gd name="connsiteX82" fmla="*/ 95398 w 606862"/>
                  <a:gd name="connsiteY82" fmla="*/ 183950 h 565300"/>
                  <a:gd name="connsiteX83" fmla="*/ 178487 w 606862"/>
                  <a:gd name="connsiteY83" fmla="*/ 100979 h 565300"/>
                  <a:gd name="connsiteX84" fmla="*/ 479606 w 606862"/>
                  <a:gd name="connsiteY84" fmla="*/ 93305 h 565300"/>
                  <a:gd name="connsiteX85" fmla="*/ 497278 w 606862"/>
                  <a:gd name="connsiteY85" fmla="*/ 106483 h 565300"/>
                  <a:gd name="connsiteX86" fmla="*/ 506710 w 606862"/>
                  <a:gd name="connsiteY86" fmla="*/ 172472 h 565300"/>
                  <a:gd name="connsiteX87" fmla="*/ 493505 w 606862"/>
                  <a:gd name="connsiteY87" fmla="*/ 190109 h 565300"/>
                  <a:gd name="connsiteX88" fmla="*/ 491222 w 606862"/>
                  <a:gd name="connsiteY88" fmla="*/ 190208 h 565300"/>
                  <a:gd name="connsiteX89" fmla="*/ 475833 w 606862"/>
                  <a:gd name="connsiteY89" fmla="*/ 176832 h 565300"/>
                  <a:gd name="connsiteX90" fmla="*/ 471862 w 606862"/>
                  <a:gd name="connsiteY90" fmla="*/ 148989 h 565300"/>
                  <a:gd name="connsiteX91" fmla="*/ 424107 w 606862"/>
                  <a:gd name="connsiteY91" fmla="*/ 213789 h 565300"/>
                  <a:gd name="connsiteX92" fmla="*/ 405244 w 606862"/>
                  <a:gd name="connsiteY92" fmla="*/ 218843 h 565300"/>
                  <a:gd name="connsiteX93" fmla="*/ 327506 w 606862"/>
                  <a:gd name="connsiteY93" fmla="*/ 184758 h 565300"/>
                  <a:gd name="connsiteX94" fmla="*/ 323237 w 606862"/>
                  <a:gd name="connsiteY94" fmla="*/ 189415 h 565300"/>
                  <a:gd name="connsiteX95" fmla="*/ 316486 w 606862"/>
                  <a:gd name="connsiteY95" fmla="*/ 152061 h 565300"/>
                  <a:gd name="connsiteX96" fmla="*/ 329790 w 606862"/>
                  <a:gd name="connsiteY96" fmla="*/ 151665 h 565300"/>
                  <a:gd name="connsiteX97" fmla="*/ 406336 w 606862"/>
                  <a:gd name="connsiteY97" fmla="*/ 185254 h 565300"/>
                  <a:gd name="connsiteX98" fmla="*/ 447538 w 606862"/>
                  <a:gd name="connsiteY98" fmla="*/ 129371 h 565300"/>
                  <a:gd name="connsiteX99" fmla="*/ 417952 w 606862"/>
                  <a:gd name="connsiteY99" fmla="*/ 133632 h 565300"/>
                  <a:gd name="connsiteX100" fmla="*/ 400280 w 606862"/>
                  <a:gd name="connsiteY100" fmla="*/ 120355 h 565300"/>
                  <a:gd name="connsiteX101" fmla="*/ 413484 w 606862"/>
                  <a:gd name="connsiteY101" fmla="*/ 102718 h 565300"/>
                  <a:gd name="connsiteX102" fmla="*/ 183273 w 606862"/>
                  <a:gd name="connsiteY102" fmla="*/ 0 h 565300"/>
                  <a:gd name="connsiteX103" fmla="*/ 580456 w 606862"/>
                  <a:gd name="connsiteY103" fmla="*/ 0 h 565300"/>
                  <a:gd name="connsiteX104" fmla="*/ 606862 w 606862"/>
                  <a:gd name="connsiteY104" fmla="*/ 26468 h 565300"/>
                  <a:gd name="connsiteX105" fmla="*/ 594850 w 606862"/>
                  <a:gd name="connsiteY105" fmla="*/ 48575 h 565300"/>
                  <a:gd name="connsiteX106" fmla="*/ 594850 w 606862"/>
                  <a:gd name="connsiteY106" fmla="*/ 299675 h 565300"/>
                  <a:gd name="connsiteX107" fmla="*/ 577776 w 606862"/>
                  <a:gd name="connsiteY107" fmla="*/ 316627 h 565300"/>
                  <a:gd name="connsiteX108" fmla="*/ 304086 w 606862"/>
                  <a:gd name="connsiteY108" fmla="*/ 316627 h 565300"/>
                  <a:gd name="connsiteX109" fmla="*/ 310439 w 606862"/>
                  <a:gd name="connsiteY109" fmla="*/ 302154 h 565300"/>
                  <a:gd name="connsiteX110" fmla="*/ 314410 w 606862"/>
                  <a:gd name="connsiteY110" fmla="*/ 292340 h 565300"/>
                  <a:gd name="connsiteX111" fmla="*/ 320962 w 606862"/>
                  <a:gd name="connsiteY111" fmla="*/ 282625 h 565300"/>
                  <a:gd name="connsiteX112" fmla="*/ 560801 w 606862"/>
                  <a:gd name="connsiteY112" fmla="*/ 282625 h 565300"/>
                  <a:gd name="connsiteX113" fmla="*/ 560801 w 606862"/>
                  <a:gd name="connsiteY113" fmla="*/ 52837 h 565300"/>
                  <a:gd name="connsiteX114" fmla="*/ 203028 w 606862"/>
                  <a:gd name="connsiteY114" fmla="*/ 52837 h 565300"/>
                  <a:gd name="connsiteX115" fmla="*/ 203028 w 606862"/>
                  <a:gd name="connsiteY115" fmla="*/ 71871 h 565300"/>
                  <a:gd name="connsiteX116" fmla="*/ 174835 w 606862"/>
                  <a:gd name="connsiteY116" fmla="*/ 71871 h 565300"/>
                  <a:gd name="connsiteX117" fmla="*/ 168879 w 606862"/>
                  <a:gd name="connsiteY117" fmla="*/ 72069 h 565300"/>
                  <a:gd name="connsiteX118" fmla="*/ 168879 w 606862"/>
                  <a:gd name="connsiteY118" fmla="*/ 48575 h 565300"/>
                  <a:gd name="connsiteX119" fmla="*/ 156867 w 606862"/>
                  <a:gd name="connsiteY119" fmla="*/ 26468 h 565300"/>
                  <a:gd name="connsiteX120" fmla="*/ 183273 w 606862"/>
                  <a:gd name="connsiteY120" fmla="*/ 0 h 56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606862" h="565300">
                    <a:moveTo>
                      <a:pt x="225640" y="344936"/>
                    </a:moveTo>
                    <a:cubicBezTo>
                      <a:pt x="221272" y="347315"/>
                      <a:pt x="216904" y="348802"/>
                      <a:pt x="212735" y="349595"/>
                    </a:cubicBezTo>
                    <a:cubicBezTo>
                      <a:pt x="210154" y="349991"/>
                      <a:pt x="208268" y="352172"/>
                      <a:pt x="208268" y="354750"/>
                    </a:cubicBezTo>
                    <a:lnTo>
                      <a:pt x="208268" y="368033"/>
                    </a:lnTo>
                    <a:cubicBezTo>
                      <a:pt x="207573" y="368330"/>
                      <a:pt x="206878" y="368826"/>
                      <a:pt x="206282" y="369421"/>
                    </a:cubicBezTo>
                    <a:cubicBezTo>
                      <a:pt x="205289" y="370511"/>
                      <a:pt x="204793" y="371998"/>
                      <a:pt x="204992" y="373584"/>
                    </a:cubicBezTo>
                    <a:lnTo>
                      <a:pt x="207870" y="401836"/>
                    </a:lnTo>
                    <a:cubicBezTo>
                      <a:pt x="208069" y="404017"/>
                      <a:pt x="209657" y="405801"/>
                      <a:pt x="211742" y="406396"/>
                    </a:cubicBezTo>
                    <a:cubicBezTo>
                      <a:pt x="212238" y="406495"/>
                      <a:pt x="212735" y="406594"/>
                      <a:pt x="213132" y="406594"/>
                    </a:cubicBezTo>
                    <a:cubicBezTo>
                      <a:pt x="214819" y="406594"/>
                      <a:pt x="216408" y="405801"/>
                      <a:pt x="217400" y="404413"/>
                    </a:cubicBezTo>
                    <a:lnTo>
                      <a:pt x="232390" y="384687"/>
                    </a:lnTo>
                    <a:cubicBezTo>
                      <a:pt x="233085" y="383695"/>
                      <a:pt x="233383" y="382605"/>
                      <a:pt x="233482" y="381415"/>
                    </a:cubicBezTo>
                    <a:lnTo>
                      <a:pt x="233383" y="349694"/>
                    </a:lnTo>
                    <a:cubicBezTo>
                      <a:pt x="233383" y="347811"/>
                      <a:pt x="232489" y="346026"/>
                      <a:pt x="230901" y="345134"/>
                    </a:cubicBezTo>
                    <a:cubicBezTo>
                      <a:pt x="229213" y="344143"/>
                      <a:pt x="227228" y="344143"/>
                      <a:pt x="225640" y="344936"/>
                    </a:cubicBezTo>
                    <a:close/>
                    <a:moveTo>
                      <a:pt x="158236" y="344936"/>
                    </a:moveTo>
                    <a:cubicBezTo>
                      <a:pt x="156548" y="344044"/>
                      <a:pt x="154563" y="344143"/>
                      <a:pt x="152974" y="345134"/>
                    </a:cubicBezTo>
                    <a:cubicBezTo>
                      <a:pt x="151386" y="346026"/>
                      <a:pt x="150393" y="347811"/>
                      <a:pt x="150393" y="349694"/>
                    </a:cubicBezTo>
                    <a:lnTo>
                      <a:pt x="150393" y="381415"/>
                    </a:lnTo>
                    <a:cubicBezTo>
                      <a:pt x="150393" y="382605"/>
                      <a:pt x="150791" y="383695"/>
                      <a:pt x="151485" y="384687"/>
                    </a:cubicBezTo>
                    <a:lnTo>
                      <a:pt x="166475" y="404512"/>
                    </a:lnTo>
                    <a:cubicBezTo>
                      <a:pt x="167468" y="405801"/>
                      <a:pt x="169056" y="406594"/>
                      <a:pt x="170644" y="406594"/>
                    </a:cubicBezTo>
                    <a:cubicBezTo>
                      <a:pt x="171141" y="406594"/>
                      <a:pt x="171637" y="406495"/>
                      <a:pt x="172133" y="406396"/>
                    </a:cubicBezTo>
                    <a:cubicBezTo>
                      <a:pt x="174218" y="405801"/>
                      <a:pt x="175707" y="404017"/>
                      <a:pt x="176005" y="401836"/>
                    </a:cubicBezTo>
                    <a:lnTo>
                      <a:pt x="178884" y="373584"/>
                    </a:lnTo>
                    <a:cubicBezTo>
                      <a:pt x="179082" y="372097"/>
                      <a:pt x="178586" y="370511"/>
                      <a:pt x="177593" y="369421"/>
                    </a:cubicBezTo>
                    <a:cubicBezTo>
                      <a:pt x="176998" y="368826"/>
                      <a:pt x="176303" y="368330"/>
                      <a:pt x="175509" y="368033"/>
                    </a:cubicBezTo>
                    <a:lnTo>
                      <a:pt x="175509" y="354750"/>
                    </a:lnTo>
                    <a:cubicBezTo>
                      <a:pt x="175509" y="352172"/>
                      <a:pt x="173722" y="349991"/>
                      <a:pt x="171141" y="349595"/>
                    </a:cubicBezTo>
                    <a:cubicBezTo>
                      <a:pt x="166971" y="348802"/>
                      <a:pt x="162604" y="347216"/>
                      <a:pt x="158236" y="344936"/>
                    </a:cubicBezTo>
                    <a:close/>
                    <a:moveTo>
                      <a:pt x="166475" y="201992"/>
                    </a:moveTo>
                    <a:cubicBezTo>
                      <a:pt x="151386" y="201992"/>
                      <a:pt x="136893" y="208038"/>
                      <a:pt x="129547" y="211706"/>
                    </a:cubicBezTo>
                    <a:cubicBezTo>
                      <a:pt x="127760" y="212598"/>
                      <a:pt x="126569" y="214482"/>
                      <a:pt x="126569" y="216464"/>
                    </a:cubicBezTo>
                    <a:lnTo>
                      <a:pt x="126569" y="225981"/>
                    </a:lnTo>
                    <a:lnTo>
                      <a:pt x="124385" y="225981"/>
                    </a:lnTo>
                    <a:cubicBezTo>
                      <a:pt x="121506" y="225981"/>
                      <a:pt x="119124" y="228360"/>
                      <a:pt x="119124" y="231334"/>
                    </a:cubicBezTo>
                    <a:lnTo>
                      <a:pt x="119124" y="240057"/>
                    </a:lnTo>
                    <a:cubicBezTo>
                      <a:pt x="119124" y="241842"/>
                      <a:pt x="120017" y="243527"/>
                      <a:pt x="121506" y="244518"/>
                    </a:cubicBezTo>
                    <a:lnTo>
                      <a:pt x="126668" y="247888"/>
                    </a:lnTo>
                    <a:lnTo>
                      <a:pt x="126966" y="250069"/>
                    </a:lnTo>
                    <a:cubicBezTo>
                      <a:pt x="128653" y="262758"/>
                      <a:pt x="135801" y="279213"/>
                      <a:pt x="146026" y="294083"/>
                    </a:cubicBezTo>
                    <a:cubicBezTo>
                      <a:pt x="159129" y="313016"/>
                      <a:pt x="171339" y="321442"/>
                      <a:pt x="177593" y="321442"/>
                    </a:cubicBezTo>
                    <a:lnTo>
                      <a:pt x="206183" y="321442"/>
                    </a:lnTo>
                    <a:cubicBezTo>
                      <a:pt x="212536" y="321442"/>
                      <a:pt x="224746" y="313016"/>
                      <a:pt x="237751" y="294083"/>
                    </a:cubicBezTo>
                    <a:cubicBezTo>
                      <a:pt x="248075" y="279213"/>
                      <a:pt x="255222" y="262758"/>
                      <a:pt x="256910" y="250069"/>
                    </a:cubicBezTo>
                    <a:lnTo>
                      <a:pt x="257207" y="247888"/>
                    </a:lnTo>
                    <a:lnTo>
                      <a:pt x="262369" y="244518"/>
                    </a:lnTo>
                    <a:cubicBezTo>
                      <a:pt x="263858" y="243527"/>
                      <a:pt x="264752" y="241842"/>
                      <a:pt x="264752" y="240057"/>
                    </a:cubicBezTo>
                    <a:lnTo>
                      <a:pt x="264752" y="231334"/>
                    </a:lnTo>
                    <a:cubicBezTo>
                      <a:pt x="264752" y="228360"/>
                      <a:pt x="262369" y="225981"/>
                      <a:pt x="259391" y="225981"/>
                    </a:cubicBezTo>
                    <a:lnTo>
                      <a:pt x="256513" y="225981"/>
                    </a:lnTo>
                    <a:cubicBezTo>
                      <a:pt x="256115" y="225287"/>
                      <a:pt x="255520" y="224692"/>
                      <a:pt x="254825" y="224197"/>
                    </a:cubicBezTo>
                    <a:cubicBezTo>
                      <a:pt x="253336" y="223205"/>
                      <a:pt x="251450" y="223106"/>
                      <a:pt x="249762" y="223800"/>
                    </a:cubicBezTo>
                    <a:cubicBezTo>
                      <a:pt x="242615" y="226972"/>
                      <a:pt x="235567" y="228657"/>
                      <a:pt x="228717" y="228657"/>
                    </a:cubicBezTo>
                    <a:cubicBezTo>
                      <a:pt x="216606" y="228657"/>
                      <a:pt x="205587" y="223602"/>
                      <a:pt x="196057" y="213788"/>
                    </a:cubicBezTo>
                    <a:cubicBezTo>
                      <a:pt x="188414" y="205957"/>
                      <a:pt x="178487" y="201992"/>
                      <a:pt x="166475" y="201992"/>
                    </a:cubicBezTo>
                    <a:close/>
                    <a:moveTo>
                      <a:pt x="178487" y="100979"/>
                    </a:moveTo>
                    <a:lnTo>
                      <a:pt x="205389" y="100979"/>
                    </a:lnTo>
                    <a:cubicBezTo>
                      <a:pt x="251152" y="100979"/>
                      <a:pt x="288477" y="138152"/>
                      <a:pt x="288477" y="183950"/>
                    </a:cubicBezTo>
                    <a:lnTo>
                      <a:pt x="288477" y="210021"/>
                    </a:lnTo>
                    <a:cubicBezTo>
                      <a:pt x="291555" y="214383"/>
                      <a:pt x="293242" y="219537"/>
                      <a:pt x="293242" y="224890"/>
                    </a:cubicBezTo>
                    <a:lnTo>
                      <a:pt x="293242" y="243428"/>
                    </a:lnTo>
                    <a:cubicBezTo>
                      <a:pt x="293242" y="250961"/>
                      <a:pt x="289867" y="258198"/>
                      <a:pt x="284109" y="262956"/>
                    </a:cubicBezTo>
                    <a:cubicBezTo>
                      <a:pt x="282620" y="267615"/>
                      <a:pt x="280834" y="272373"/>
                      <a:pt x="278749" y="277132"/>
                    </a:cubicBezTo>
                    <a:cubicBezTo>
                      <a:pt x="274381" y="288234"/>
                      <a:pt x="268226" y="299832"/>
                      <a:pt x="260781" y="310637"/>
                    </a:cubicBezTo>
                    <a:cubicBezTo>
                      <a:pt x="257704" y="315197"/>
                      <a:pt x="253534" y="320649"/>
                      <a:pt x="248670" y="326101"/>
                    </a:cubicBezTo>
                    <a:cubicBezTo>
                      <a:pt x="253137" y="329273"/>
                      <a:pt x="256314" y="332941"/>
                      <a:pt x="257704" y="337303"/>
                    </a:cubicBezTo>
                    <a:lnTo>
                      <a:pt x="316968" y="355245"/>
                    </a:lnTo>
                    <a:cubicBezTo>
                      <a:pt x="358661" y="367240"/>
                      <a:pt x="383875" y="542104"/>
                      <a:pt x="383875" y="549638"/>
                    </a:cubicBezTo>
                    <a:cubicBezTo>
                      <a:pt x="383875" y="558262"/>
                      <a:pt x="376827" y="565300"/>
                      <a:pt x="368091" y="565300"/>
                    </a:cubicBezTo>
                    <a:lnTo>
                      <a:pt x="15685" y="565300"/>
                    </a:lnTo>
                    <a:cubicBezTo>
                      <a:pt x="7048" y="565300"/>
                      <a:pt x="0" y="558262"/>
                      <a:pt x="0" y="549638"/>
                    </a:cubicBezTo>
                    <a:cubicBezTo>
                      <a:pt x="0" y="548745"/>
                      <a:pt x="100" y="547952"/>
                      <a:pt x="199" y="547159"/>
                    </a:cubicBezTo>
                    <a:cubicBezTo>
                      <a:pt x="199" y="547159"/>
                      <a:pt x="25215" y="367240"/>
                      <a:pt x="66908" y="355245"/>
                    </a:cubicBezTo>
                    <a:lnTo>
                      <a:pt x="126172" y="337303"/>
                    </a:lnTo>
                    <a:cubicBezTo>
                      <a:pt x="127562" y="332941"/>
                      <a:pt x="130738" y="329273"/>
                      <a:pt x="135205" y="326101"/>
                    </a:cubicBezTo>
                    <a:cubicBezTo>
                      <a:pt x="130341" y="320649"/>
                      <a:pt x="126172" y="315197"/>
                      <a:pt x="123094" y="310637"/>
                    </a:cubicBezTo>
                    <a:cubicBezTo>
                      <a:pt x="115649" y="299832"/>
                      <a:pt x="109395" y="288234"/>
                      <a:pt x="105127" y="277132"/>
                    </a:cubicBezTo>
                    <a:cubicBezTo>
                      <a:pt x="103042" y="272373"/>
                      <a:pt x="101255" y="267615"/>
                      <a:pt x="99766" y="262956"/>
                    </a:cubicBezTo>
                    <a:cubicBezTo>
                      <a:pt x="94008" y="258099"/>
                      <a:pt x="90633" y="250961"/>
                      <a:pt x="90633" y="243428"/>
                    </a:cubicBezTo>
                    <a:lnTo>
                      <a:pt x="90633" y="224890"/>
                    </a:lnTo>
                    <a:cubicBezTo>
                      <a:pt x="90633" y="219537"/>
                      <a:pt x="92321" y="214383"/>
                      <a:pt x="95398" y="210021"/>
                    </a:cubicBezTo>
                    <a:lnTo>
                      <a:pt x="95398" y="183950"/>
                    </a:lnTo>
                    <a:cubicBezTo>
                      <a:pt x="95398" y="138152"/>
                      <a:pt x="132624" y="100979"/>
                      <a:pt x="178487" y="100979"/>
                    </a:cubicBezTo>
                    <a:close/>
                    <a:moveTo>
                      <a:pt x="479606" y="93305"/>
                    </a:moveTo>
                    <a:cubicBezTo>
                      <a:pt x="488144" y="92017"/>
                      <a:pt x="496086" y="97962"/>
                      <a:pt x="497278" y="106483"/>
                    </a:cubicBezTo>
                    <a:lnTo>
                      <a:pt x="506710" y="172472"/>
                    </a:lnTo>
                    <a:cubicBezTo>
                      <a:pt x="508000" y="180993"/>
                      <a:pt x="502043" y="188821"/>
                      <a:pt x="493505" y="190109"/>
                    </a:cubicBezTo>
                    <a:cubicBezTo>
                      <a:pt x="492711" y="190208"/>
                      <a:pt x="492016" y="190208"/>
                      <a:pt x="491222" y="190208"/>
                    </a:cubicBezTo>
                    <a:cubicBezTo>
                      <a:pt x="483676" y="190208"/>
                      <a:pt x="476925" y="184659"/>
                      <a:pt x="475833" y="176832"/>
                    </a:cubicBezTo>
                    <a:lnTo>
                      <a:pt x="471862" y="148989"/>
                    </a:lnTo>
                    <a:lnTo>
                      <a:pt x="424107" y="213789"/>
                    </a:lnTo>
                    <a:cubicBezTo>
                      <a:pt x="419739" y="219635"/>
                      <a:pt x="411896" y="221716"/>
                      <a:pt x="405244" y="218843"/>
                    </a:cubicBezTo>
                    <a:lnTo>
                      <a:pt x="327506" y="184758"/>
                    </a:lnTo>
                    <a:lnTo>
                      <a:pt x="323237" y="189415"/>
                    </a:lnTo>
                    <a:cubicBezTo>
                      <a:pt x="322940" y="176336"/>
                      <a:pt x="320557" y="163753"/>
                      <a:pt x="316486" y="152061"/>
                    </a:cubicBezTo>
                    <a:cubicBezTo>
                      <a:pt x="320557" y="149980"/>
                      <a:pt x="325422" y="149782"/>
                      <a:pt x="329790" y="151665"/>
                    </a:cubicBezTo>
                    <a:lnTo>
                      <a:pt x="406336" y="185254"/>
                    </a:lnTo>
                    <a:lnTo>
                      <a:pt x="447538" y="129371"/>
                    </a:lnTo>
                    <a:lnTo>
                      <a:pt x="417952" y="133632"/>
                    </a:lnTo>
                    <a:cubicBezTo>
                      <a:pt x="409414" y="134821"/>
                      <a:pt x="401471" y="128876"/>
                      <a:pt x="400280" y="120355"/>
                    </a:cubicBezTo>
                    <a:cubicBezTo>
                      <a:pt x="398989" y="111834"/>
                      <a:pt x="404946" y="104006"/>
                      <a:pt x="413484" y="102718"/>
                    </a:cubicBezTo>
                    <a:close/>
                    <a:moveTo>
                      <a:pt x="183273" y="0"/>
                    </a:moveTo>
                    <a:lnTo>
                      <a:pt x="580456" y="0"/>
                    </a:lnTo>
                    <a:cubicBezTo>
                      <a:pt x="595049" y="0"/>
                      <a:pt x="606862" y="11896"/>
                      <a:pt x="606862" y="26468"/>
                    </a:cubicBezTo>
                    <a:cubicBezTo>
                      <a:pt x="606862" y="35687"/>
                      <a:pt x="602097" y="43816"/>
                      <a:pt x="594850" y="48575"/>
                    </a:cubicBezTo>
                    <a:lnTo>
                      <a:pt x="594850" y="299675"/>
                    </a:lnTo>
                    <a:cubicBezTo>
                      <a:pt x="594850" y="308994"/>
                      <a:pt x="587207" y="316627"/>
                      <a:pt x="577776" y="316627"/>
                    </a:cubicBezTo>
                    <a:lnTo>
                      <a:pt x="304086" y="316627"/>
                    </a:lnTo>
                    <a:cubicBezTo>
                      <a:pt x="306468" y="311770"/>
                      <a:pt x="308652" y="306912"/>
                      <a:pt x="310439" y="302154"/>
                    </a:cubicBezTo>
                    <a:cubicBezTo>
                      <a:pt x="311928" y="298882"/>
                      <a:pt x="313219" y="295611"/>
                      <a:pt x="314410" y="292340"/>
                    </a:cubicBezTo>
                    <a:cubicBezTo>
                      <a:pt x="316991" y="289267"/>
                      <a:pt x="319175" y="285995"/>
                      <a:pt x="320962" y="282625"/>
                    </a:cubicBezTo>
                    <a:lnTo>
                      <a:pt x="560801" y="282625"/>
                    </a:lnTo>
                    <a:lnTo>
                      <a:pt x="560801" y="52837"/>
                    </a:lnTo>
                    <a:lnTo>
                      <a:pt x="203028" y="52837"/>
                    </a:lnTo>
                    <a:lnTo>
                      <a:pt x="203028" y="71871"/>
                    </a:lnTo>
                    <a:lnTo>
                      <a:pt x="174835" y="71871"/>
                    </a:lnTo>
                    <a:cubicBezTo>
                      <a:pt x="172850" y="71871"/>
                      <a:pt x="170864" y="71970"/>
                      <a:pt x="168879" y="72069"/>
                    </a:cubicBezTo>
                    <a:lnTo>
                      <a:pt x="168879" y="48575"/>
                    </a:lnTo>
                    <a:cubicBezTo>
                      <a:pt x="161632" y="43816"/>
                      <a:pt x="156867" y="35687"/>
                      <a:pt x="156867" y="26468"/>
                    </a:cubicBezTo>
                    <a:cubicBezTo>
                      <a:pt x="156867" y="11896"/>
                      <a:pt x="168680" y="0"/>
                      <a:pt x="1832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" name="i$ḷïḓè">
              <a:extLst>
                <a:ext uri="{FF2B5EF4-FFF2-40B4-BE49-F238E27FC236}">
                  <a16:creationId xmlns:a16="http://schemas.microsoft.com/office/drawing/2014/main" id="{7075D278-5692-45DD-B3E2-92EF3AB25AEA}"/>
                </a:ext>
              </a:extLst>
            </p:cNvPr>
            <p:cNvGrpSpPr/>
            <p:nvPr/>
          </p:nvGrpSpPr>
          <p:grpSpPr>
            <a:xfrm>
              <a:off x="8175625" y="3045489"/>
              <a:ext cx="3343275" cy="1186120"/>
              <a:chOff x="673100" y="4352925"/>
              <a:chExt cx="2891443" cy="1186120"/>
            </a:xfrm>
          </p:grpSpPr>
          <p:sp>
            <p:nvSpPr>
              <p:cNvPr id="43" name="íṡľîḓê">
                <a:extLst>
                  <a:ext uri="{FF2B5EF4-FFF2-40B4-BE49-F238E27FC236}">
                    <a16:creationId xmlns:a16="http://schemas.microsoft.com/office/drawing/2014/main" id="{9BF08ABF-67F7-4C6B-84F5-4E9D35163FBB}"/>
                  </a:ext>
                </a:extLst>
              </p:cNvPr>
              <p:cNvSpPr/>
              <p:nvPr/>
            </p:nvSpPr>
            <p:spPr bwMode="auto">
              <a:xfrm>
                <a:off x="673100" y="4747098"/>
                <a:ext cx="2891443" cy="7919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2000" b="1" dirty="0" err="1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line_profiler</a:t>
                </a:r>
                <a:endPara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ïṩḷíḋé">
                <a:extLst>
                  <a:ext uri="{FF2B5EF4-FFF2-40B4-BE49-F238E27FC236}">
                    <a16:creationId xmlns:a16="http://schemas.microsoft.com/office/drawing/2014/main" id="{77546C4B-406C-4517-9B28-A85A22269561}"/>
                  </a:ext>
                </a:extLst>
              </p:cNvPr>
              <p:cNvSpPr txBox="1"/>
              <p:nvPr/>
            </p:nvSpPr>
            <p:spPr bwMode="auto">
              <a:xfrm>
                <a:off x="673100" y="4352925"/>
                <a:ext cx="2891443" cy="394173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Python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5" name="iSľiďe">
              <a:extLst>
                <a:ext uri="{FF2B5EF4-FFF2-40B4-BE49-F238E27FC236}">
                  <a16:creationId xmlns:a16="http://schemas.microsoft.com/office/drawing/2014/main" id="{79153C66-7DE7-47F8-A686-A6ECAFE8B225}"/>
                </a:ext>
              </a:extLst>
            </p:cNvPr>
            <p:cNvGrpSpPr/>
            <p:nvPr/>
          </p:nvGrpSpPr>
          <p:grpSpPr>
            <a:xfrm>
              <a:off x="4189282" y="1859896"/>
              <a:ext cx="611616" cy="678630"/>
              <a:chOff x="4189282" y="1859896"/>
              <a:chExt cx="611616" cy="678630"/>
            </a:xfrm>
          </p:grpSpPr>
          <p:sp>
            <p:nvSpPr>
              <p:cNvPr id="41" name="îśļîḍê">
                <a:extLst>
                  <a:ext uri="{FF2B5EF4-FFF2-40B4-BE49-F238E27FC236}">
                    <a16:creationId xmlns:a16="http://schemas.microsoft.com/office/drawing/2014/main" id="{B0EE8AF5-AE32-4281-9FFB-6456F4F3B306}"/>
                  </a:ext>
                </a:extLst>
              </p:cNvPr>
              <p:cNvSpPr/>
              <p:nvPr/>
            </p:nvSpPr>
            <p:spPr bwMode="auto">
              <a:xfrm>
                <a:off x="4189282" y="1859896"/>
                <a:ext cx="611616" cy="678630"/>
              </a:xfrm>
              <a:custGeom>
                <a:avLst/>
                <a:gdLst>
                  <a:gd name="T0" fmla="*/ 668 w 1369"/>
                  <a:gd name="T1" fmla="*/ 0 h 1519"/>
                  <a:gd name="T2" fmla="*/ 702 w 1369"/>
                  <a:gd name="T3" fmla="*/ 0 h 1519"/>
                  <a:gd name="T4" fmla="*/ 736 w 1369"/>
                  <a:gd name="T5" fmla="*/ 7 h 1519"/>
                  <a:gd name="T6" fmla="*/ 768 w 1369"/>
                  <a:gd name="T7" fmla="*/ 21 h 1519"/>
                  <a:gd name="T8" fmla="*/ 1284 w 1369"/>
                  <a:gd name="T9" fmla="*/ 318 h 1519"/>
                  <a:gd name="T10" fmla="*/ 1313 w 1369"/>
                  <a:gd name="T11" fmla="*/ 339 h 1519"/>
                  <a:gd name="T12" fmla="*/ 1337 w 1369"/>
                  <a:gd name="T13" fmla="*/ 364 h 1519"/>
                  <a:gd name="T14" fmla="*/ 1354 w 1369"/>
                  <a:gd name="T15" fmla="*/ 395 h 1519"/>
                  <a:gd name="T16" fmla="*/ 1364 w 1369"/>
                  <a:gd name="T17" fmla="*/ 429 h 1519"/>
                  <a:gd name="T18" fmla="*/ 1369 w 1369"/>
                  <a:gd name="T19" fmla="*/ 465 h 1519"/>
                  <a:gd name="T20" fmla="*/ 1369 w 1369"/>
                  <a:gd name="T21" fmla="*/ 1054 h 1519"/>
                  <a:gd name="T22" fmla="*/ 1364 w 1369"/>
                  <a:gd name="T23" fmla="*/ 1090 h 1519"/>
                  <a:gd name="T24" fmla="*/ 1354 w 1369"/>
                  <a:gd name="T25" fmla="*/ 1124 h 1519"/>
                  <a:gd name="T26" fmla="*/ 1337 w 1369"/>
                  <a:gd name="T27" fmla="*/ 1154 h 1519"/>
                  <a:gd name="T28" fmla="*/ 1313 w 1369"/>
                  <a:gd name="T29" fmla="*/ 1181 h 1519"/>
                  <a:gd name="T30" fmla="*/ 1284 w 1369"/>
                  <a:gd name="T31" fmla="*/ 1201 h 1519"/>
                  <a:gd name="T32" fmla="*/ 768 w 1369"/>
                  <a:gd name="T33" fmla="*/ 1497 h 1519"/>
                  <a:gd name="T34" fmla="*/ 736 w 1369"/>
                  <a:gd name="T35" fmla="*/ 1512 h 1519"/>
                  <a:gd name="T36" fmla="*/ 702 w 1369"/>
                  <a:gd name="T37" fmla="*/ 1519 h 1519"/>
                  <a:gd name="T38" fmla="*/ 668 w 1369"/>
                  <a:gd name="T39" fmla="*/ 1519 h 1519"/>
                  <a:gd name="T40" fmla="*/ 632 w 1369"/>
                  <a:gd name="T41" fmla="*/ 1512 h 1519"/>
                  <a:gd name="T42" fmla="*/ 599 w 1369"/>
                  <a:gd name="T43" fmla="*/ 1497 h 1519"/>
                  <a:gd name="T44" fmla="*/ 85 w 1369"/>
                  <a:gd name="T45" fmla="*/ 1201 h 1519"/>
                  <a:gd name="T46" fmla="*/ 56 w 1369"/>
                  <a:gd name="T47" fmla="*/ 1181 h 1519"/>
                  <a:gd name="T48" fmla="*/ 32 w 1369"/>
                  <a:gd name="T49" fmla="*/ 1154 h 1519"/>
                  <a:gd name="T50" fmla="*/ 15 w 1369"/>
                  <a:gd name="T51" fmla="*/ 1124 h 1519"/>
                  <a:gd name="T52" fmla="*/ 3 w 1369"/>
                  <a:gd name="T53" fmla="*/ 1090 h 1519"/>
                  <a:gd name="T54" fmla="*/ 0 w 1369"/>
                  <a:gd name="T55" fmla="*/ 1054 h 1519"/>
                  <a:gd name="T56" fmla="*/ 0 w 1369"/>
                  <a:gd name="T57" fmla="*/ 465 h 1519"/>
                  <a:gd name="T58" fmla="*/ 3 w 1369"/>
                  <a:gd name="T59" fmla="*/ 429 h 1519"/>
                  <a:gd name="T60" fmla="*/ 15 w 1369"/>
                  <a:gd name="T61" fmla="*/ 395 h 1519"/>
                  <a:gd name="T62" fmla="*/ 32 w 1369"/>
                  <a:gd name="T63" fmla="*/ 364 h 1519"/>
                  <a:gd name="T64" fmla="*/ 56 w 1369"/>
                  <a:gd name="T65" fmla="*/ 339 h 1519"/>
                  <a:gd name="T66" fmla="*/ 85 w 1369"/>
                  <a:gd name="T67" fmla="*/ 318 h 1519"/>
                  <a:gd name="T68" fmla="*/ 599 w 1369"/>
                  <a:gd name="T69" fmla="*/ 21 h 1519"/>
                  <a:gd name="T70" fmla="*/ 632 w 1369"/>
                  <a:gd name="T71" fmla="*/ 7 h 1519"/>
                  <a:gd name="T72" fmla="*/ 668 w 1369"/>
                  <a:gd name="T73" fmla="*/ 0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69" h="1519">
                    <a:moveTo>
                      <a:pt x="668" y="0"/>
                    </a:moveTo>
                    <a:lnTo>
                      <a:pt x="702" y="0"/>
                    </a:lnTo>
                    <a:lnTo>
                      <a:pt x="736" y="7"/>
                    </a:lnTo>
                    <a:lnTo>
                      <a:pt x="768" y="21"/>
                    </a:lnTo>
                    <a:lnTo>
                      <a:pt x="1284" y="318"/>
                    </a:lnTo>
                    <a:lnTo>
                      <a:pt x="1313" y="339"/>
                    </a:lnTo>
                    <a:lnTo>
                      <a:pt x="1337" y="364"/>
                    </a:lnTo>
                    <a:lnTo>
                      <a:pt x="1354" y="395"/>
                    </a:lnTo>
                    <a:lnTo>
                      <a:pt x="1364" y="429"/>
                    </a:lnTo>
                    <a:lnTo>
                      <a:pt x="1369" y="465"/>
                    </a:lnTo>
                    <a:lnTo>
                      <a:pt x="1369" y="1054"/>
                    </a:lnTo>
                    <a:lnTo>
                      <a:pt x="1364" y="1090"/>
                    </a:lnTo>
                    <a:lnTo>
                      <a:pt x="1354" y="1124"/>
                    </a:lnTo>
                    <a:lnTo>
                      <a:pt x="1337" y="1154"/>
                    </a:lnTo>
                    <a:lnTo>
                      <a:pt x="1313" y="1181"/>
                    </a:lnTo>
                    <a:lnTo>
                      <a:pt x="1284" y="1201"/>
                    </a:lnTo>
                    <a:lnTo>
                      <a:pt x="768" y="1497"/>
                    </a:lnTo>
                    <a:lnTo>
                      <a:pt x="736" y="1512"/>
                    </a:lnTo>
                    <a:lnTo>
                      <a:pt x="702" y="1519"/>
                    </a:lnTo>
                    <a:lnTo>
                      <a:pt x="668" y="1519"/>
                    </a:lnTo>
                    <a:lnTo>
                      <a:pt x="632" y="1512"/>
                    </a:lnTo>
                    <a:lnTo>
                      <a:pt x="599" y="1497"/>
                    </a:lnTo>
                    <a:lnTo>
                      <a:pt x="85" y="1201"/>
                    </a:lnTo>
                    <a:lnTo>
                      <a:pt x="56" y="1181"/>
                    </a:lnTo>
                    <a:lnTo>
                      <a:pt x="32" y="1154"/>
                    </a:lnTo>
                    <a:lnTo>
                      <a:pt x="15" y="1124"/>
                    </a:lnTo>
                    <a:lnTo>
                      <a:pt x="3" y="1090"/>
                    </a:lnTo>
                    <a:lnTo>
                      <a:pt x="0" y="1054"/>
                    </a:lnTo>
                    <a:lnTo>
                      <a:pt x="0" y="465"/>
                    </a:lnTo>
                    <a:lnTo>
                      <a:pt x="3" y="429"/>
                    </a:lnTo>
                    <a:lnTo>
                      <a:pt x="15" y="395"/>
                    </a:lnTo>
                    <a:lnTo>
                      <a:pt x="32" y="364"/>
                    </a:lnTo>
                    <a:lnTo>
                      <a:pt x="56" y="339"/>
                    </a:lnTo>
                    <a:lnTo>
                      <a:pt x="85" y="318"/>
                    </a:lnTo>
                    <a:lnTo>
                      <a:pt x="599" y="21"/>
                    </a:lnTo>
                    <a:lnTo>
                      <a:pt x="632" y="7"/>
                    </a:lnTo>
                    <a:lnTo>
                      <a:pt x="668" y="0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accent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ru-RU" sz="1872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íśľíḑê">
                <a:extLst>
                  <a:ext uri="{FF2B5EF4-FFF2-40B4-BE49-F238E27FC236}">
                    <a16:creationId xmlns:a16="http://schemas.microsoft.com/office/drawing/2014/main" id="{E7BBEC52-81CC-46E7-AEC1-9E534CC91D03}"/>
                  </a:ext>
                </a:extLst>
              </p:cNvPr>
              <p:cNvSpPr/>
              <p:nvPr/>
            </p:nvSpPr>
            <p:spPr bwMode="auto">
              <a:xfrm>
                <a:off x="4333128" y="2048340"/>
                <a:ext cx="323925" cy="301741"/>
              </a:xfrm>
              <a:custGeom>
                <a:avLst/>
                <a:gdLst>
                  <a:gd name="connsiteX0" fmla="*/ 225640 w 606862"/>
                  <a:gd name="connsiteY0" fmla="*/ 344936 h 565300"/>
                  <a:gd name="connsiteX1" fmla="*/ 212735 w 606862"/>
                  <a:gd name="connsiteY1" fmla="*/ 349595 h 565300"/>
                  <a:gd name="connsiteX2" fmla="*/ 208268 w 606862"/>
                  <a:gd name="connsiteY2" fmla="*/ 354750 h 565300"/>
                  <a:gd name="connsiteX3" fmla="*/ 208268 w 606862"/>
                  <a:gd name="connsiteY3" fmla="*/ 368033 h 565300"/>
                  <a:gd name="connsiteX4" fmla="*/ 206282 w 606862"/>
                  <a:gd name="connsiteY4" fmla="*/ 369421 h 565300"/>
                  <a:gd name="connsiteX5" fmla="*/ 204992 w 606862"/>
                  <a:gd name="connsiteY5" fmla="*/ 373584 h 565300"/>
                  <a:gd name="connsiteX6" fmla="*/ 207870 w 606862"/>
                  <a:gd name="connsiteY6" fmla="*/ 401836 h 565300"/>
                  <a:gd name="connsiteX7" fmla="*/ 211742 w 606862"/>
                  <a:gd name="connsiteY7" fmla="*/ 406396 h 565300"/>
                  <a:gd name="connsiteX8" fmla="*/ 213132 w 606862"/>
                  <a:gd name="connsiteY8" fmla="*/ 406594 h 565300"/>
                  <a:gd name="connsiteX9" fmla="*/ 217400 w 606862"/>
                  <a:gd name="connsiteY9" fmla="*/ 404413 h 565300"/>
                  <a:gd name="connsiteX10" fmla="*/ 232390 w 606862"/>
                  <a:gd name="connsiteY10" fmla="*/ 384687 h 565300"/>
                  <a:gd name="connsiteX11" fmla="*/ 233482 w 606862"/>
                  <a:gd name="connsiteY11" fmla="*/ 381415 h 565300"/>
                  <a:gd name="connsiteX12" fmla="*/ 233383 w 606862"/>
                  <a:gd name="connsiteY12" fmla="*/ 349694 h 565300"/>
                  <a:gd name="connsiteX13" fmla="*/ 230901 w 606862"/>
                  <a:gd name="connsiteY13" fmla="*/ 345134 h 565300"/>
                  <a:gd name="connsiteX14" fmla="*/ 225640 w 606862"/>
                  <a:gd name="connsiteY14" fmla="*/ 344936 h 565300"/>
                  <a:gd name="connsiteX15" fmla="*/ 158236 w 606862"/>
                  <a:gd name="connsiteY15" fmla="*/ 344936 h 565300"/>
                  <a:gd name="connsiteX16" fmla="*/ 152974 w 606862"/>
                  <a:gd name="connsiteY16" fmla="*/ 345134 h 565300"/>
                  <a:gd name="connsiteX17" fmla="*/ 150393 w 606862"/>
                  <a:gd name="connsiteY17" fmla="*/ 349694 h 565300"/>
                  <a:gd name="connsiteX18" fmla="*/ 150393 w 606862"/>
                  <a:gd name="connsiteY18" fmla="*/ 381415 h 565300"/>
                  <a:gd name="connsiteX19" fmla="*/ 151485 w 606862"/>
                  <a:gd name="connsiteY19" fmla="*/ 384687 h 565300"/>
                  <a:gd name="connsiteX20" fmla="*/ 166475 w 606862"/>
                  <a:gd name="connsiteY20" fmla="*/ 404512 h 565300"/>
                  <a:gd name="connsiteX21" fmla="*/ 170644 w 606862"/>
                  <a:gd name="connsiteY21" fmla="*/ 406594 h 565300"/>
                  <a:gd name="connsiteX22" fmla="*/ 172133 w 606862"/>
                  <a:gd name="connsiteY22" fmla="*/ 406396 h 565300"/>
                  <a:gd name="connsiteX23" fmla="*/ 176005 w 606862"/>
                  <a:gd name="connsiteY23" fmla="*/ 401836 h 565300"/>
                  <a:gd name="connsiteX24" fmla="*/ 178884 w 606862"/>
                  <a:gd name="connsiteY24" fmla="*/ 373584 h 565300"/>
                  <a:gd name="connsiteX25" fmla="*/ 177593 w 606862"/>
                  <a:gd name="connsiteY25" fmla="*/ 369421 h 565300"/>
                  <a:gd name="connsiteX26" fmla="*/ 175509 w 606862"/>
                  <a:gd name="connsiteY26" fmla="*/ 368033 h 565300"/>
                  <a:gd name="connsiteX27" fmla="*/ 175509 w 606862"/>
                  <a:gd name="connsiteY27" fmla="*/ 354750 h 565300"/>
                  <a:gd name="connsiteX28" fmla="*/ 171141 w 606862"/>
                  <a:gd name="connsiteY28" fmla="*/ 349595 h 565300"/>
                  <a:gd name="connsiteX29" fmla="*/ 158236 w 606862"/>
                  <a:gd name="connsiteY29" fmla="*/ 344936 h 565300"/>
                  <a:gd name="connsiteX30" fmla="*/ 166475 w 606862"/>
                  <a:gd name="connsiteY30" fmla="*/ 201992 h 565300"/>
                  <a:gd name="connsiteX31" fmla="*/ 129547 w 606862"/>
                  <a:gd name="connsiteY31" fmla="*/ 211706 h 565300"/>
                  <a:gd name="connsiteX32" fmla="*/ 126569 w 606862"/>
                  <a:gd name="connsiteY32" fmla="*/ 216464 h 565300"/>
                  <a:gd name="connsiteX33" fmla="*/ 126569 w 606862"/>
                  <a:gd name="connsiteY33" fmla="*/ 225981 h 565300"/>
                  <a:gd name="connsiteX34" fmla="*/ 124385 w 606862"/>
                  <a:gd name="connsiteY34" fmla="*/ 225981 h 565300"/>
                  <a:gd name="connsiteX35" fmla="*/ 119124 w 606862"/>
                  <a:gd name="connsiteY35" fmla="*/ 231334 h 565300"/>
                  <a:gd name="connsiteX36" fmla="*/ 119124 w 606862"/>
                  <a:gd name="connsiteY36" fmla="*/ 240057 h 565300"/>
                  <a:gd name="connsiteX37" fmla="*/ 121506 w 606862"/>
                  <a:gd name="connsiteY37" fmla="*/ 244518 h 565300"/>
                  <a:gd name="connsiteX38" fmla="*/ 126668 w 606862"/>
                  <a:gd name="connsiteY38" fmla="*/ 247888 h 565300"/>
                  <a:gd name="connsiteX39" fmla="*/ 126966 w 606862"/>
                  <a:gd name="connsiteY39" fmla="*/ 250069 h 565300"/>
                  <a:gd name="connsiteX40" fmla="*/ 146026 w 606862"/>
                  <a:gd name="connsiteY40" fmla="*/ 294083 h 565300"/>
                  <a:gd name="connsiteX41" fmla="*/ 177593 w 606862"/>
                  <a:gd name="connsiteY41" fmla="*/ 321442 h 565300"/>
                  <a:gd name="connsiteX42" fmla="*/ 206183 w 606862"/>
                  <a:gd name="connsiteY42" fmla="*/ 321442 h 565300"/>
                  <a:gd name="connsiteX43" fmla="*/ 237751 w 606862"/>
                  <a:gd name="connsiteY43" fmla="*/ 294083 h 565300"/>
                  <a:gd name="connsiteX44" fmla="*/ 256910 w 606862"/>
                  <a:gd name="connsiteY44" fmla="*/ 250069 h 565300"/>
                  <a:gd name="connsiteX45" fmla="*/ 257207 w 606862"/>
                  <a:gd name="connsiteY45" fmla="*/ 247888 h 565300"/>
                  <a:gd name="connsiteX46" fmla="*/ 262369 w 606862"/>
                  <a:gd name="connsiteY46" fmla="*/ 244518 h 565300"/>
                  <a:gd name="connsiteX47" fmla="*/ 264752 w 606862"/>
                  <a:gd name="connsiteY47" fmla="*/ 240057 h 565300"/>
                  <a:gd name="connsiteX48" fmla="*/ 264752 w 606862"/>
                  <a:gd name="connsiteY48" fmla="*/ 231334 h 565300"/>
                  <a:gd name="connsiteX49" fmla="*/ 259391 w 606862"/>
                  <a:gd name="connsiteY49" fmla="*/ 225981 h 565300"/>
                  <a:gd name="connsiteX50" fmla="*/ 256513 w 606862"/>
                  <a:gd name="connsiteY50" fmla="*/ 225981 h 565300"/>
                  <a:gd name="connsiteX51" fmla="*/ 254825 w 606862"/>
                  <a:gd name="connsiteY51" fmla="*/ 224197 h 565300"/>
                  <a:gd name="connsiteX52" fmla="*/ 249762 w 606862"/>
                  <a:gd name="connsiteY52" fmla="*/ 223800 h 565300"/>
                  <a:gd name="connsiteX53" fmla="*/ 228717 w 606862"/>
                  <a:gd name="connsiteY53" fmla="*/ 228657 h 565300"/>
                  <a:gd name="connsiteX54" fmla="*/ 196057 w 606862"/>
                  <a:gd name="connsiteY54" fmla="*/ 213788 h 565300"/>
                  <a:gd name="connsiteX55" fmla="*/ 166475 w 606862"/>
                  <a:gd name="connsiteY55" fmla="*/ 201992 h 565300"/>
                  <a:gd name="connsiteX56" fmla="*/ 178487 w 606862"/>
                  <a:gd name="connsiteY56" fmla="*/ 100979 h 565300"/>
                  <a:gd name="connsiteX57" fmla="*/ 205389 w 606862"/>
                  <a:gd name="connsiteY57" fmla="*/ 100979 h 565300"/>
                  <a:gd name="connsiteX58" fmla="*/ 288477 w 606862"/>
                  <a:gd name="connsiteY58" fmla="*/ 183950 h 565300"/>
                  <a:gd name="connsiteX59" fmla="*/ 288477 w 606862"/>
                  <a:gd name="connsiteY59" fmla="*/ 210021 h 565300"/>
                  <a:gd name="connsiteX60" fmla="*/ 293242 w 606862"/>
                  <a:gd name="connsiteY60" fmla="*/ 224890 h 565300"/>
                  <a:gd name="connsiteX61" fmla="*/ 293242 w 606862"/>
                  <a:gd name="connsiteY61" fmla="*/ 243428 h 565300"/>
                  <a:gd name="connsiteX62" fmla="*/ 284109 w 606862"/>
                  <a:gd name="connsiteY62" fmla="*/ 262956 h 565300"/>
                  <a:gd name="connsiteX63" fmla="*/ 278749 w 606862"/>
                  <a:gd name="connsiteY63" fmla="*/ 277132 h 565300"/>
                  <a:gd name="connsiteX64" fmla="*/ 260781 w 606862"/>
                  <a:gd name="connsiteY64" fmla="*/ 310637 h 565300"/>
                  <a:gd name="connsiteX65" fmla="*/ 248670 w 606862"/>
                  <a:gd name="connsiteY65" fmla="*/ 326101 h 565300"/>
                  <a:gd name="connsiteX66" fmla="*/ 257704 w 606862"/>
                  <a:gd name="connsiteY66" fmla="*/ 337303 h 565300"/>
                  <a:gd name="connsiteX67" fmla="*/ 316968 w 606862"/>
                  <a:gd name="connsiteY67" fmla="*/ 355245 h 565300"/>
                  <a:gd name="connsiteX68" fmla="*/ 383875 w 606862"/>
                  <a:gd name="connsiteY68" fmla="*/ 549638 h 565300"/>
                  <a:gd name="connsiteX69" fmla="*/ 368091 w 606862"/>
                  <a:gd name="connsiteY69" fmla="*/ 565300 h 565300"/>
                  <a:gd name="connsiteX70" fmla="*/ 15685 w 606862"/>
                  <a:gd name="connsiteY70" fmla="*/ 565300 h 565300"/>
                  <a:gd name="connsiteX71" fmla="*/ 0 w 606862"/>
                  <a:gd name="connsiteY71" fmla="*/ 549638 h 565300"/>
                  <a:gd name="connsiteX72" fmla="*/ 199 w 606862"/>
                  <a:gd name="connsiteY72" fmla="*/ 547159 h 565300"/>
                  <a:gd name="connsiteX73" fmla="*/ 66908 w 606862"/>
                  <a:gd name="connsiteY73" fmla="*/ 355245 h 565300"/>
                  <a:gd name="connsiteX74" fmla="*/ 126172 w 606862"/>
                  <a:gd name="connsiteY74" fmla="*/ 337303 h 565300"/>
                  <a:gd name="connsiteX75" fmla="*/ 135205 w 606862"/>
                  <a:gd name="connsiteY75" fmla="*/ 326101 h 565300"/>
                  <a:gd name="connsiteX76" fmla="*/ 123094 w 606862"/>
                  <a:gd name="connsiteY76" fmla="*/ 310637 h 565300"/>
                  <a:gd name="connsiteX77" fmla="*/ 105127 w 606862"/>
                  <a:gd name="connsiteY77" fmla="*/ 277132 h 565300"/>
                  <a:gd name="connsiteX78" fmla="*/ 99766 w 606862"/>
                  <a:gd name="connsiteY78" fmla="*/ 262956 h 565300"/>
                  <a:gd name="connsiteX79" fmla="*/ 90633 w 606862"/>
                  <a:gd name="connsiteY79" fmla="*/ 243428 h 565300"/>
                  <a:gd name="connsiteX80" fmla="*/ 90633 w 606862"/>
                  <a:gd name="connsiteY80" fmla="*/ 224890 h 565300"/>
                  <a:gd name="connsiteX81" fmla="*/ 95398 w 606862"/>
                  <a:gd name="connsiteY81" fmla="*/ 210021 h 565300"/>
                  <a:gd name="connsiteX82" fmla="*/ 95398 w 606862"/>
                  <a:gd name="connsiteY82" fmla="*/ 183950 h 565300"/>
                  <a:gd name="connsiteX83" fmla="*/ 178487 w 606862"/>
                  <a:gd name="connsiteY83" fmla="*/ 100979 h 565300"/>
                  <a:gd name="connsiteX84" fmla="*/ 479606 w 606862"/>
                  <a:gd name="connsiteY84" fmla="*/ 93305 h 565300"/>
                  <a:gd name="connsiteX85" fmla="*/ 497278 w 606862"/>
                  <a:gd name="connsiteY85" fmla="*/ 106483 h 565300"/>
                  <a:gd name="connsiteX86" fmla="*/ 506710 w 606862"/>
                  <a:gd name="connsiteY86" fmla="*/ 172472 h 565300"/>
                  <a:gd name="connsiteX87" fmla="*/ 493505 w 606862"/>
                  <a:gd name="connsiteY87" fmla="*/ 190109 h 565300"/>
                  <a:gd name="connsiteX88" fmla="*/ 491222 w 606862"/>
                  <a:gd name="connsiteY88" fmla="*/ 190208 h 565300"/>
                  <a:gd name="connsiteX89" fmla="*/ 475833 w 606862"/>
                  <a:gd name="connsiteY89" fmla="*/ 176832 h 565300"/>
                  <a:gd name="connsiteX90" fmla="*/ 471862 w 606862"/>
                  <a:gd name="connsiteY90" fmla="*/ 148989 h 565300"/>
                  <a:gd name="connsiteX91" fmla="*/ 424107 w 606862"/>
                  <a:gd name="connsiteY91" fmla="*/ 213789 h 565300"/>
                  <a:gd name="connsiteX92" fmla="*/ 405244 w 606862"/>
                  <a:gd name="connsiteY92" fmla="*/ 218843 h 565300"/>
                  <a:gd name="connsiteX93" fmla="*/ 327506 w 606862"/>
                  <a:gd name="connsiteY93" fmla="*/ 184758 h 565300"/>
                  <a:gd name="connsiteX94" fmla="*/ 323237 w 606862"/>
                  <a:gd name="connsiteY94" fmla="*/ 189415 h 565300"/>
                  <a:gd name="connsiteX95" fmla="*/ 316486 w 606862"/>
                  <a:gd name="connsiteY95" fmla="*/ 152061 h 565300"/>
                  <a:gd name="connsiteX96" fmla="*/ 329790 w 606862"/>
                  <a:gd name="connsiteY96" fmla="*/ 151665 h 565300"/>
                  <a:gd name="connsiteX97" fmla="*/ 406336 w 606862"/>
                  <a:gd name="connsiteY97" fmla="*/ 185254 h 565300"/>
                  <a:gd name="connsiteX98" fmla="*/ 447538 w 606862"/>
                  <a:gd name="connsiteY98" fmla="*/ 129371 h 565300"/>
                  <a:gd name="connsiteX99" fmla="*/ 417952 w 606862"/>
                  <a:gd name="connsiteY99" fmla="*/ 133632 h 565300"/>
                  <a:gd name="connsiteX100" fmla="*/ 400280 w 606862"/>
                  <a:gd name="connsiteY100" fmla="*/ 120355 h 565300"/>
                  <a:gd name="connsiteX101" fmla="*/ 413484 w 606862"/>
                  <a:gd name="connsiteY101" fmla="*/ 102718 h 565300"/>
                  <a:gd name="connsiteX102" fmla="*/ 183273 w 606862"/>
                  <a:gd name="connsiteY102" fmla="*/ 0 h 565300"/>
                  <a:gd name="connsiteX103" fmla="*/ 580456 w 606862"/>
                  <a:gd name="connsiteY103" fmla="*/ 0 h 565300"/>
                  <a:gd name="connsiteX104" fmla="*/ 606862 w 606862"/>
                  <a:gd name="connsiteY104" fmla="*/ 26468 h 565300"/>
                  <a:gd name="connsiteX105" fmla="*/ 594850 w 606862"/>
                  <a:gd name="connsiteY105" fmla="*/ 48575 h 565300"/>
                  <a:gd name="connsiteX106" fmla="*/ 594850 w 606862"/>
                  <a:gd name="connsiteY106" fmla="*/ 299675 h 565300"/>
                  <a:gd name="connsiteX107" fmla="*/ 577776 w 606862"/>
                  <a:gd name="connsiteY107" fmla="*/ 316627 h 565300"/>
                  <a:gd name="connsiteX108" fmla="*/ 304086 w 606862"/>
                  <a:gd name="connsiteY108" fmla="*/ 316627 h 565300"/>
                  <a:gd name="connsiteX109" fmla="*/ 310439 w 606862"/>
                  <a:gd name="connsiteY109" fmla="*/ 302154 h 565300"/>
                  <a:gd name="connsiteX110" fmla="*/ 314410 w 606862"/>
                  <a:gd name="connsiteY110" fmla="*/ 292340 h 565300"/>
                  <a:gd name="connsiteX111" fmla="*/ 320962 w 606862"/>
                  <a:gd name="connsiteY111" fmla="*/ 282625 h 565300"/>
                  <a:gd name="connsiteX112" fmla="*/ 560801 w 606862"/>
                  <a:gd name="connsiteY112" fmla="*/ 282625 h 565300"/>
                  <a:gd name="connsiteX113" fmla="*/ 560801 w 606862"/>
                  <a:gd name="connsiteY113" fmla="*/ 52837 h 565300"/>
                  <a:gd name="connsiteX114" fmla="*/ 203028 w 606862"/>
                  <a:gd name="connsiteY114" fmla="*/ 52837 h 565300"/>
                  <a:gd name="connsiteX115" fmla="*/ 203028 w 606862"/>
                  <a:gd name="connsiteY115" fmla="*/ 71871 h 565300"/>
                  <a:gd name="connsiteX116" fmla="*/ 174835 w 606862"/>
                  <a:gd name="connsiteY116" fmla="*/ 71871 h 565300"/>
                  <a:gd name="connsiteX117" fmla="*/ 168879 w 606862"/>
                  <a:gd name="connsiteY117" fmla="*/ 72069 h 565300"/>
                  <a:gd name="connsiteX118" fmla="*/ 168879 w 606862"/>
                  <a:gd name="connsiteY118" fmla="*/ 48575 h 565300"/>
                  <a:gd name="connsiteX119" fmla="*/ 156867 w 606862"/>
                  <a:gd name="connsiteY119" fmla="*/ 26468 h 565300"/>
                  <a:gd name="connsiteX120" fmla="*/ 183273 w 606862"/>
                  <a:gd name="connsiteY120" fmla="*/ 0 h 56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606862" h="565300">
                    <a:moveTo>
                      <a:pt x="225640" y="344936"/>
                    </a:moveTo>
                    <a:cubicBezTo>
                      <a:pt x="221272" y="347315"/>
                      <a:pt x="216904" y="348802"/>
                      <a:pt x="212735" y="349595"/>
                    </a:cubicBezTo>
                    <a:cubicBezTo>
                      <a:pt x="210154" y="349991"/>
                      <a:pt x="208268" y="352172"/>
                      <a:pt x="208268" y="354750"/>
                    </a:cubicBezTo>
                    <a:lnTo>
                      <a:pt x="208268" y="368033"/>
                    </a:lnTo>
                    <a:cubicBezTo>
                      <a:pt x="207573" y="368330"/>
                      <a:pt x="206878" y="368826"/>
                      <a:pt x="206282" y="369421"/>
                    </a:cubicBezTo>
                    <a:cubicBezTo>
                      <a:pt x="205289" y="370511"/>
                      <a:pt x="204793" y="371998"/>
                      <a:pt x="204992" y="373584"/>
                    </a:cubicBezTo>
                    <a:lnTo>
                      <a:pt x="207870" y="401836"/>
                    </a:lnTo>
                    <a:cubicBezTo>
                      <a:pt x="208069" y="404017"/>
                      <a:pt x="209657" y="405801"/>
                      <a:pt x="211742" y="406396"/>
                    </a:cubicBezTo>
                    <a:cubicBezTo>
                      <a:pt x="212238" y="406495"/>
                      <a:pt x="212735" y="406594"/>
                      <a:pt x="213132" y="406594"/>
                    </a:cubicBezTo>
                    <a:cubicBezTo>
                      <a:pt x="214819" y="406594"/>
                      <a:pt x="216408" y="405801"/>
                      <a:pt x="217400" y="404413"/>
                    </a:cubicBezTo>
                    <a:lnTo>
                      <a:pt x="232390" y="384687"/>
                    </a:lnTo>
                    <a:cubicBezTo>
                      <a:pt x="233085" y="383695"/>
                      <a:pt x="233383" y="382605"/>
                      <a:pt x="233482" y="381415"/>
                    </a:cubicBezTo>
                    <a:lnTo>
                      <a:pt x="233383" y="349694"/>
                    </a:lnTo>
                    <a:cubicBezTo>
                      <a:pt x="233383" y="347811"/>
                      <a:pt x="232489" y="346026"/>
                      <a:pt x="230901" y="345134"/>
                    </a:cubicBezTo>
                    <a:cubicBezTo>
                      <a:pt x="229213" y="344143"/>
                      <a:pt x="227228" y="344143"/>
                      <a:pt x="225640" y="344936"/>
                    </a:cubicBezTo>
                    <a:close/>
                    <a:moveTo>
                      <a:pt x="158236" y="344936"/>
                    </a:moveTo>
                    <a:cubicBezTo>
                      <a:pt x="156548" y="344044"/>
                      <a:pt x="154563" y="344143"/>
                      <a:pt x="152974" y="345134"/>
                    </a:cubicBezTo>
                    <a:cubicBezTo>
                      <a:pt x="151386" y="346026"/>
                      <a:pt x="150393" y="347811"/>
                      <a:pt x="150393" y="349694"/>
                    </a:cubicBezTo>
                    <a:lnTo>
                      <a:pt x="150393" y="381415"/>
                    </a:lnTo>
                    <a:cubicBezTo>
                      <a:pt x="150393" y="382605"/>
                      <a:pt x="150791" y="383695"/>
                      <a:pt x="151485" y="384687"/>
                    </a:cubicBezTo>
                    <a:lnTo>
                      <a:pt x="166475" y="404512"/>
                    </a:lnTo>
                    <a:cubicBezTo>
                      <a:pt x="167468" y="405801"/>
                      <a:pt x="169056" y="406594"/>
                      <a:pt x="170644" y="406594"/>
                    </a:cubicBezTo>
                    <a:cubicBezTo>
                      <a:pt x="171141" y="406594"/>
                      <a:pt x="171637" y="406495"/>
                      <a:pt x="172133" y="406396"/>
                    </a:cubicBezTo>
                    <a:cubicBezTo>
                      <a:pt x="174218" y="405801"/>
                      <a:pt x="175707" y="404017"/>
                      <a:pt x="176005" y="401836"/>
                    </a:cubicBezTo>
                    <a:lnTo>
                      <a:pt x="178884" y="373584"/>
                    </a:lnTo>
                    <a:cubicBezTo>
                      <a:pt x="179082" y="372097"/>
                      <a:pt x="178586" y="370511"/>
                      <a:pt x="177593" y="369421"/>
                    </a:cubicBezTo>
                    <a:cubicBezTo>
                      <a:pt x="176998" y="368826"/>
                      <a:pt x="176303" y="368330"/>
                      <a:pt x="175509" y="368033"/>
                    </a:cubicBezTo>
                    <a:lnTo>
                      <a:pt x="175509" y="354750"/>
                    </a:lnTo>
                    <a:cubicBezTo>
                      <a:pt x="175509" y="352172"/>
                      <a:pt x="173722" y="349991"/>
                      <a:pt x="171141" y="349595"/>
                    </a:cubicBezTo>
                    <a:cubicBezTo>
                      <a:pt x="166971" y="348802"/>
                      <a:pt x="162604" y="347216"/>
                      <a:pt x="158236" y="344936"/>
                    </a:cubicBezTo>
                    <a:close/>
                    <a:moveTo>
                      <a:pt x="166475" y="201992"/>
                    </a:moveTo>
                    <a:cubicBezTo>
                      <a:pt x="151386" y="201992"/>
                      <a:pt x="136893" y="208038"/>
                      <a:pt x="129547" y="211706"/>
                    </a:cubicBezTo>
                    <a:cubicBezTo>
                      <a:pt x="127760" y="212598"/>
                      <a:pt x="126569" y="214482"/>
                      <a:pt x="126569" y="216464"/>
                    </a:cubicBezTo>
                    <a:lnTo>
                      <a:pt x="126569" y="225981"/>
                    </a:lnTo>
                    <a:lnTo>
                      <a:pt x="124385" y="225981"/>
                    </a:lnTo>
                    <a:cubicBezTo>
                      <a:pt x="121506" y="225981"/>
                      <a:pt x="119124" y="228360"/>
                      <a:pt x="119124" y="231334"/>
                    </a:cubicBezTo>
                    <a:lnTo>
                      <a:pt x="119124" y="240057"/>
                    </a:lnTo>
                    <a:cubicBezTo>
                      <a:pt x="119124" y="241842"/>
                      <a:pt x="120017" y="243527"/>
                      <a:pt x="121506" y="244518"/>
                    </a:cubicBezTo>
                    <a:lnTo>
                      <a:pt x="126668" y="247888"/>
                    </a:lnTo>
                    <a:lnTo>
                      <a:pt x="126966" y="250069"/>
                    </a:lnTo>
                    <a:cubicBezTo>
                      <a:pt x="128653" y="262758"/>
                      <a:pt x="135801" y="279213"/>
                      <a:pt x="146026" y="294083"/>
                    </a:cubicBezTo>
                    <a:cubicBezTo>
                      <a:pt x="159129" y="313016"/>
                      <a:pt x="171339" y="321442"/>
                      <a:pt x="177593" y="321442"/>
                    </a:cubicBezTo>
                    <a:lnTo>
                      <a:pt x="206183" y="321442"/>
                    </a:lnTo>
                    <a:cubicBezTo>
                      <a:pt x="212536" y="321442"/>
                      <a:pt x="224746" y="313016"/>
                      <a:pt x="237751" y="294083"/>
                    </a:cubicBezTo>
                    <a:cubicBezTo>
                      <a:pt x="248075" y="279213"/>
                      <a:pt x="255222" y="262758"/>
                      <a:pt x="256910" y="250069"/>
                    </a:cubicBezTo>
                    <a:lnTo>
                      <a:pt x="257207" y="247888"/>
                    </a:lnTo>
                    <a:lnTo>
                      <a:pt x="262369" y="244518"/>
                    </a:lnTo>
                    <a:cubicBezTo>
                      <a:pt x="263858" y="243527"/>
                      <a:pt x="264752" y="241842"/>
                      <a:pt x="264752" y="240057"/>
                    </a:cubicBezTo>
                    <a:lnTo>
                      <a:pt x="264752" y="231334"/>
                    </a:lnTo>
                    <a:cubicBezTo>
                      <a:pt x="264752" y="228360"/>
                      <a:pt x="262369" y="225981"/>
                      <a:pt x="259391" y="225981"/>
                    </a:cubicBezTo>
                    <a:lnTo>
                      <a:pt x="256513" y="225981"/>
                    </a:lnTo>
                    <a:cubicBezTo>
                      <a:pt x="256115" y="225287"/>
                      <a:pt x="255520" y="224692"/>
                      <a:pt x="254825" y="224197"/>
                    </a:cubicBezTo>
                    <a:cubicBezTo>
                      <a:pt x="253336" y="223205"/>
                      <a:pt x="251450" y="223106"/>
                      <a:pt x="249762" y="223800"/>
                    </a:cubicBezTo>
                    <a:cubicBezTo>
                      <a:pt x="242615" y="226972"/>
                      <a:pt x="235567" y="228657"/>
                      <a:pt x="228717" y="228657"/>
                    </a:cubicBezTo>
                    <a:cubicBezTo>
                      <a:pt x="216606" y="228657"/>
                      <a:pt x="205587" y="223602"/>
                      <a:pt x="196057" y="213788"/>
                    </a:cubicBezTo>
                    <a:cubicBezTo>
                      <a:pt x="188414" y="205957"/>
                      <a:pt x="178487" y="201992"/>
                      <a:pt x="166475" y="201992"/>
                    </a:cubicBezTo>
                    <a:close/>
                    <a:moveTo>
                      <a:pt x="178487" y="100979"/>
                    </a:moveTo>
                    <a:lnTo>
                      <a:pt x="205389" y="100979"/>
                    </a:lnTo>
                    <a:cubicBezTo>
                      <a:pt x="251152" y="100979"/>
                      <a:pt x="288477" y="138152"/>
                      <a:pt x="288477" y="183950"/>
                    </a:cubicBezTo>
                    <a:lnTo>
                      <a:pt x="288477" y="210021"/>
                    </a:lnTo>
                    <a:cubicBezTo>
                      <a:pt x="291555" y="214383"/>
                      <a:pt x="293242" y="219537"/>
                      <a:pt x="293242" y="224890"/>
                    </a:cubicBezTo>
                    <a:lnTo>
                      <a:pt x="293242" y="243428"/>
                    </a:lnTo>
                    <a:cubicBezTo>
                      <a:pt x="293242" y="250961"/>
                      <a:pt x="289867" y="258198"/>
                      <a:pt x="284109" y="262956"/>
                    </a:cubicBezTo>
                    <a:cubicBezTo>
                      <a:pt x="282620" y="267615"/>
                      <a:pt x="280834" y="272373"/>
                      <a:pt x="278749" y="277132"/>
                    </a:cubicBezTo>
                    <a:cubicBezTo>
                      <a:pt x="274381" y="288234"/>
                      <a:pt x="268226" y="299832"/>
                      <a:pt x="260781" y="310637"/>
                    </a:cubicBezTo>
                    <a:cubicBezTo>
                      <a:pt x="257704" y="315197"/>
                      <a:pt x="253534" y="320649"/>
                      <a:pt x="248670" y="326101"/>
                    </a:cubicBezTo>
                    <a:cubicBezTo>
                      <a:pt x="253137" y="329273"/>
                      <a:pt x="256314" y="332941"/>
                      <a:pt x="257704" y="337303"/>
                    </a:cubicBezTo>
                    <a:lnTo>
                      <a:pt x="316968" y="355245"/>
                    </a:lnTo>
                    <a:cubicBezTo>
                      <a:pt x="358661" y="367240"/>
                      <a:pt x="383875" y="542104"/>
                      <a:pt x="383875" y="549638"/>
                    </a:cubicBezTo>
                    <a:cubicBezTo>
                      <a:pt x="383875" y="558262"/>
                      <a:pt x="376827" y="565300"/>
                      <a:pt x="368091" y="565300"/>
                    </a:cubicBezTo>
                    <a:lnTo>
                      <a:pt x="15685" y="565300"/>
                    </a:lnTo>
                    <a:cubicBezTo>
                      <a:pt x="7048" y="565300"/>
                      <a:pt x="0" y="558262"/>
                      <a:pt x="0" y="549638"/>
                    </a:cubicBezTo>
                    <a:cubicBezTo>
                      <a:pt x="0" y="548745"/>
                      <a:pt x="100" y="547952"/>
                      <a:pt x="199" y="547159"/>
                    </a:cubicBezTo>
                    <a:cubicBezTo>
                      <a:pt x="199" y="547159"/>
                      <a:pt x="25215" y="367240"/>
                      <a:pt x="66908" y="355245"/>
                    </a:cubicBezTo>
                    <a:lnTo>
                      <a:pt x="126172" y="337303"/>
                    </a:lnTo>
                    <a:cubicBezTo>
                      <a:pt x="127562" y="332941"/>
                      <a:pt x="130738" y="329273"/>
                      <a:pt x="135205" y="326101"/>
                    </a:cubicBezTo>
                    <a:cubicBezTo>
                      <a:pt x="130341" y="320649"/>
                      <a:pt x="126172" y="315197"/>
                      <a:pt x="123094" y="310637"/>
                    </a:cubicBezTo>
                    <a:cubicBezTo>
                      <a:pt x="115649" y="299832"/>
                      <a:pt x="109395" y="288234"/>
                      <a:pt x="105127" y="277132"/>
                    </a:cubicBezTo>
                    <a:cubicBezTo>
                      <a:pt x="103042" y="272373"/>
                      <a:pt x="101255" y="267615"/>
                      <a:pt x="99766" y="262956"/>
                    </a:cubicBezTo>
                    <a:cubicBezTo>
                      <a:pt x="94008" y="258099"/>
                      <a:pt x="90633" y="250961"/>
                      <a:pt x="90633" y="243428"/>
                    </a:cubicBezTo>
                    <a:lnTo>
                      <a:pt x="90633" y="224890"/>
                    </a:lnTo>
                    <a:cubicBezTo>
                      <a:pt x="90633" y="219537"/>
                      <a:pt x="92321" y="214383"/>
                      <a:pt x="95398" y="210021"/>
                    </a:cubicBezTo>
                    <a:lnTo>
                      <a:pt x="95398" y="183950"/>
                    </a:lnTo>
                    <a:cubicBezTo>
                      <a:pt x="95398" y="138152"/>
                      <a:pt x="132624" y="100979"/>
                      <a:pt x="178487" y="100979"/>
                    </a:cubicBezTo>
                    <a:close/>
                    <a:moveTo>
                      <a:pt x="479606" y="93305"/>
                    </a:moveTo>
                    <a:cubicBezTo>
                      <a:pt x="488144" y="92017"/>
                      <a:pt x="496086" y="97962"/>
                      <a:pt x="497278" y="106483"/>
                    </a:cubicBezTo>
                    <a:lnTo>
                      <a:pt x="506710" y="172472"/>
                    </a:lnTo>
                    <a:cubicBezTo>
                      <a:pt x="508000" y="180993"/>
                      <a:pt x="502043" y="188821"/>
                      <a:pt x="493505" y="190109"/>
                    </a:cubicBezTo>
                    <a:cubicBezTo>
                      <a:pt x="492711" y="190208"/>
                      <a:pt x="492016" y="190208"/>
                      <a:pt x="491222" y="190208"/>
                    </a:cubicBezTo>
                    <a:cubicBezTo>
                      <a:pt x="483676" y="190208"/>
                      <a:pt x="476925" y="184659"/>
                      <a:pt x="475833" y="176832"/>
                    </a:cubicBezTo>
                    <a:lnTo>
                      <a:pt x="471862" y="148989"/>
                    </a:lnTo>
                    <a:lnTo>
                      <a:pt x="424107" y="213789"/>
                    </a:lnTo>
                    <a:cubicBezTo>
                      <a:pt x="419739" y="219635"/>
                      <a:pt x="411896" y="221716"/>
                      <a:pt x="405244" y="218843"/>
                    </a:cubicBezTo>
                    <a:lnTo>
                      <a:pt x="327506" y="184758"/>
                    </a:lnTo>
                    <a:lnTo>
                      <a:pt x="323237" y="189415"/>
                    </a:lnTo>
                    <a:cubicBezTo>
                      <a:pt x="322940" y="176336"/>
                      <a:pt x="320557" y="163753"/>
                      <a:pt x="316486" y="152061"/>
                    </a:cubicBezTo>
                    <a:cubicBezTo>
                      <a:pt x="320557" y="149980"/>
                      <a:pt x="325422" y="149782"/>
                      <a:pt x="329790" y="151665"/>
                    </a:cubicBezTo>
                    <a:lnTo>
                      <a:pt x="406336" y="185254"/>
                    </a:lnTo>
                    <a:lnTo>
                      <a:pt x="447538" y="129371"/>
                    </a:lnTo>
                    <a:lnTo>
                      <a:pt x="417952" y="133632"/>
                    </a:lnTo>
                    <a:cubicBezTo>
                      <a:pt x="409414" y="134821"/>
                      <a:pt x="401471" y="128876"/>
                      <a:pt x="400280" y="120355"/>
                    </a:cubicBezTo>
                    <a:cubicBezTo>
                      <a:pt x="398989" y="111834"/>
                      <a:pt x="404946" y="104006"/>
                      <a:pt x="413484" y="102718"/>
                    </a:cubicBezTo>
                    <a:close/>
                    <a:moveTo>
                      <a:pt x="183273" y="0"/>
                    </a:moveTo>
                    <a:lnTo>
                      <a:pt x="580456" y="0"/>
                    </a:lnTo>
                    <a:cubicBezTo>
                      <a:pt x="595049" y="0"/>
                      <a:pt x="606862" y="11896"/>
                      <a:pt x="606862" y="26468"/>
                    </a:cubicBezTo>
                    <a:cubicBezTo>
                      <a:pt x="606862" y="35687"/>
                      <a:pt x="602097" y="43816"/>
                      <a:pt x="594850" y="48575"/>
                    </a:cubicBezTo>
                    <a:lnTo>
                      <a:pt x="594850" y="299675"/>
                    </a:lnTo>
                    <a:cubicBezTo>
                      <a:pt x="594850" y="308994"/>
                      <a:pt x="587207" y="316627"/>
                      <a:pt x="577776" y="316627"/>
                    </a:cubicBezTo>
                    <a:lnTo>
                      <a:pt x="304086" y="316627"/>
                    </a:lnTo>
                    <a:cubicBezTo>
                      <a:pt x="306468" y="311770"/>
                      <a:pt x="308652" y="306912"/>
                      <a:pt x="310439" y="302154"/>
                    </a:cubicBezTo>
                    <a:cubicBezTo>
                      <a:pt x="311928" y="298882"/>
                      <a:pt x="313219" y="295611"/>
                      <a:pt x="314410" y="292340"/>
                    </a:cubicBezTo>
                    <a:cubicBezTo>
                      <a:pt x="316991" y="289267"/>
                      <a:pt x="319175" y="285995"/>
                      <a:pt x="320962" y="282625"/>
                    </a:cubicBezTo>
                    <a:lnTo>
                      <a:pt x="560801" y="282625"/>
                    </a:lnTo>
                    <a:lnTo>
                      <a:pt x="560801" y="52837"/>
                    </a:lnTo>
                    <a:lnTo>
                      <a:pt x="203028" y="52837"/>
                    </a:lnTo>
                    <a:lnTo>
                      <a:pt x="203028" y="71871"/>
                    </a:lnTo>
                    <a:lnTo>
                      <a:pt x="174835" y="71871"/>
                    </a:lnTo>
                    <a:cubicBezTo>
                      <a:pt x="172850" y="71871"/>
                      <a:pt x="170864" y="71970"/>
                      <a:pt x="168879" y="72069"/>
                    </a:cubicBezTo>
                    <a:lnTo>
                      <a:pt x="168879" y="48575"/>
                    </a:lnTo>
                    <a:cubicBezTo>
                      <a:pt x="161632" y="43816"/>
                      <a:pt x="156867" y="35687"/>
                      <a:pt x="156867" y="26468"/>
                    </a:cubicBezTo>
                    <a:cubicBezTo>
                      <a:pt x="156867" y="11896"/>
                      <a:pt x="168680" y="0"/>
                      <a:pt x="1832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" name="ïsļïḓê">
              <a:extLst>
                <a:ext uri="{FF2B5EF4-FFF2-40B4-BE49-F238E27FC236}">
                  <a16:creationId xmlns:a16="http://schemas.microsoft.com/office/drawing/2014/main" id="{6D5238CB-DB94-47B2-BCA4-6704E42E24C7}"/>
                </a:ext>
              </a:extLst>
            </p:cNvPr>
            <p:cNvGrpSpPr/>
            <p:nvPr/>
          </p:nvGrpSpPr>
          <p:grpSpPr>
            <a:xfrm>
              <a:off x="673100" y="1606151"/>
              <a:ext cx="3343275" cy="1186120"/>
              <a:chOff x="673100" y="4352925"/>
              <a:chExt cx="2891443" cy="1186120"/>
            </a:xfrm>
          </p:grpSpPr>
          <p:sp>
            <p:nvSpPr>
              <p:cNvPr id="39" name="íş1iḓè">
                <a:extLst>
                  <a:ext uri="{FF2B5EF4-FFF2-40B4-BE49-F238E27FC236}">
                    <a16:creationId xmlns:a16="http://schemas.microsoft.com/office/drawing/2014/main" id="{EB43E634-B995-41C7-891E-F7B3B7531EB8}"/>
                  </a:ext>
                </a:extLst>
              </p:cNvPr>
              <p:cNvSpPr/>
              <p:nvPr/>
            </p:nvSpPr>
            <p:spPr bwMode="auto">
              <a:xfrm>
                <a:off x="673100" y="4747098"/>
                <a:ext cx="2891443" cy="7919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20000"/>
                  </a:lnSpc>
                </a:pP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echo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20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var_dump</a:t>
                </a:r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>
                  <a:lnSpc>
                    <a:spcPct val="120000"/>
                  </a:lnSpc>
                </a:pP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Log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日志</a:t>
                </a:r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iš1iḋê">
                <a:extLst>
                  <a:ext uri="{FF2B5EF4-FFF2-40B4-BE49-F238E27FC236}">
                    <a16:creationId xmlns:a16="http://schemas.microsoft.com/office/drawing/2014/main" id="{379A038B-676E-42DB-AA53-37E9B407A72D}"/>
                  </a:ext>
                </a:extLst>
              </p:cNvPr>
              <p:cNvSpPr txBox="1"/>
              <p:nvPr/>
            </p:nvSpPr>
            <p:spPr bwMode="auto">
              <a:xfrm>
                <a:off x="673100" y="4352925"/>
                <a:ext cx="2891443" cy="394173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PHP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" name="i$1íḓe">
              <a:extLst>
                <a:ext uri="{FF2B5EF4-FFF2-40B4-BE49-F238E27FC236}">
                  <a16:creationId xmlns:a16="http://schemas.microsoft.com/office/drawing/2014/main" id="{C84E4F0C-E557-4AC3-9C48-6309B2FAD432}"/>
                </a:ext>
              </a:extLst>
            </p:cNvPr>
            <p:cNvGrpSpPr/>
            <p:nvPr/>
          </p:nvGrpSpPr>
          <p:grpSpPr>
            <a:xfrm>
              <a:off x="7391102" y="1859896"/>
              <a:ext cx="611616" cy="678630"/>
              <a:chOff x="7391102" y="1859896"/>
              <a:chExt cx="611616" cy="678630"/>
            </a:xfrm>
          </p:grpSpPr>
          <p:sp>
            <p:nvSpPr>
              <p:cNvPr id="37" name="íṧlíḓê">
                <a:extLst>
                  <a:ext uri="{FF2B5EF4-FFF2-40B4-BE49-F238E27FC236}">
                    <a16:creationId xmlns:a16="http://schemas.microsoft.com/office/drawing/2014/main" id="{D3870665-4B75-4C76-9A1D-311BA1CD027B}"/>
                  </a:ext>
                </a:extLst>
              </p:cNvPr>
              <p:cNvSpPr/>
              <p:nvPr/>
            </p:nvSpPr>
            <p:spPr bwMode="auto">
              <a:xfrm>
                <a:off x="7391102" y="1859896"/>
                <a:ext cx="611616" cy="678630"/>
              </a:xfrm>
              <a:custGeom>
                <a:avLst/>
                <a:gdLst>
                  <a:gd name="T0" fmla="*/ 668 w 1369"/>
                  <a:gd name="T1" fmla="*/ 0 h 1519"/>
                  <a:gd name="T2" fmla="*/ 702 w 1369"/>
                  <a:gd name="T3" fmla="*/ 0 h 1519"/>
                  <a:gd name="T4" fmla="*/ 736 w 1369"/>
                  <a:gd name="T5" fmla="*/ 7 h 1519"/>
                  <a:gd name="T6" fmla="*/ 768 w 1369"/>
                  <a:gd name="T7" fmla="*/ 21 h 1519"/>
                  <a:gd name="T8" fmla="*/ 1284 w 1369"/>
                  <a:gd name="T9" fmla="*/ 318 h 1519"/>
                  <a:gd name="T10" fmla="*/ 1313 w 1369"/>
                  <a:gd name="T11" fmla="*/ 339 h 1519"/>
                  <a:gd name="T12" fmla="*/ 1337 w 1369"/>
                  <a:gd name="T13" fmla="*/ 364 h 1519"/>
                  <a:gd name="T14" fmla="*/ 1354 w 1369"/>
                  <a:gd name="T15" fmla="*/ 395 h 1519"/>
                  <a:gd name="T16" fmla="*/ 1364 w 1369"/>
                  <a:gd name="T17" fmla="*/ 429 h 1519"/>
                  <a:gd name="T18" fmla="*/ 1369 w 1369"/>
                  <a:gd name="T19" fmla="*/ 465 h 1519"/>
                  <a:gd name="T20" fmla="*/ 1369 w 1369"/>
                  <a:gd name="T21" fmla="*/ 1054 h 1519"/>
                  <a:gd name="T22" fmla="*/ 1364 w 1369"/>
                  <a:gd name="T23" fmla="*/ 1090 h 1519"/>
                  <a:gd name="T24" fmla="*/ 1354 w 1369"/>
                  <a:gd name="T25" fmla="*/ 1124 h 1519"/>
                  <a:gd name="T26" fmla="*/ 1337 w 1369"/>
                  <a:gd name="T27" fmla="*/ 1154 h 1519"/>
                  <a:gd name="T28" fmla="*/ 1313 w 1369"/>
                  <a:gd name="T29" fmla="*/ 1181 h 1519"/>
                  <a:gd name="T30" fmla="*/ 1284 w 1369"/>
                  <a:gd name="T31" fmla="*/ 1201 h 1519"/>
                  <a:gd name="T32" fmla="*/ 768 w 1369"/>
                  <a:gd name="T33" fmla="*/ 1497 h 1519"/>
                  <a:gd name="T34" fmla="*/ 736 w 1369"/>
                  <a:gd name="T35" fmla="*/ 1512 h 1519"/>
                  <a:gd name="T36" fmla="*/ 702 w 1369"/>
                  <a:gd name="T37" fmla="*/ 1519 h 1519"/>
                  <a:gd name="T38" fmla="*/ 668 w 1369"/>
                  <a:gd name="T39" fmla="*/ 1519 h 1519"/>
                  <a:gd name="T40" fmla="*/ 632 w 1369"/>
                  <a:gd name="T41" fmla="*/ 1512 h 1519"/>
                  <a:gd name="T42" fmla="*/ 599 w 1369"/>
                  <a:gd name="T43" fmla="*/ 1497 h 1519"/>
                  <a:gd name="T44" fmla="*/ 85 w 1369"/>
                  <a:gd name="T45" fmla="*/ 1201 h 1519"/>
                  <a:gd name="T46" fmla="*/ 56 w 1369"/>
                  <a:gd name="T47" fmla="*/ 1181 h 1519"/>
                  <a:gd name="T48" fmla="*/ 32 w 1369"/>
                  <a:gd name="T49" fmla="*/ 1154 h 1519"/>
                  <a:gd name="T50" fmla="*/ 15 w 1369"/>
                  <a:gd name="T51" fmla="*/ 1124 h 1519"/>
                  <a:gd name="T52" fmla="*/ 3 w 1369"/>
                  <a:gd name="T53" fmla="*/ 1090 h 1519"/>
                  <a:gd name="T54" fmla="*/ 0 w 1369"/>
                  <a:gd name="T55" fmla="*/ 1054 h 1519"/>
                  <a:gd name="T56" fmla="*/ 0 w 1369"/>
                  <a:gd name="T57" fmla="*/ 465 h 1519"/>
                  <a:gd name="T58" fmla="*/ 3 w 1369"/>
                  <a:gd name="T59" fmla="*/ 429 h 1519"/>
                  <a:gd name="T60" fmla="*/ 15 w 1369"/>
                  <a:gd name="T61" fmla="*/ 395 h 1519"/>
                  <a:gd name="T62" fmla="*/ 32 w 1369"/>
                  <a:gd name="T63" fmla="*/ 364 h 1519"/>
                  <a:gd name="T64" fmla="*/ 56 w 1369"/>
                  <a:gd name="T65" fmla="*/ 339 h 1519"/>
                  <a:gd name="T66" fmla="*/ 85 w 1369"/>
                  <a:gd name="T67" fmla="*/ 318 h 1519"/>
                  <a:gd name="T68" fmla="*/ 599 w 1369"/>
                  <a:gd name="T69" fmla="*/ 21 h 1519"/>
                  <a:gd name="T70" fmla="*/ 632 w 1369"/>
                  <a:gd name="T71" fmla="*/ 7 h 1519"/>
                  <a:gd name="T72" fmla="*/ 668 w 1369"/>
                  <a:gd name="T73" fmla="*/ 0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69" h="1519">
                    <a:moveTo>
                      <a:pt x="668" y="0"/>
                    </a:moveTo>
                    <a:lnTo>
                      <a:pt x="702" y="0"/>
                    </a:lnTo>
                    <a:lnTo>
                      <a:pt x="736" y="7"/>
                    </a:lnTo>
                    <a:lnTo>
                      <a:pt x="768" y="21"/>
                    </a:lnTo>
                    <a:lnTo>
                      <a:pt x="1284" y="318"/>
                    </a:lnTo>
                    <a:lnTo>
                      <a:pt x="1313" y="339"/>
                    </a:lnTo>
                    <a:lnTo>
                      <a:pt x="1337" y="364"/>
                    </a:lnTo>
                    <a:lnTo>
                      <a:pt x="1354" y="395"/>
                    </a:lnTo>
                    <a:lnTo>
                      <a:pt x="1364" y="429"/>
                    </a:lnTo>
                    <a:lnTo>
                      <a:pt x="1369" y="465"/>
                    </a:lnTo>
                    <a:lnTo>
                      <a:pt x="1369" y="1054"/>
                    </a:lnTo>
                    <a:lnTo>
                      <a:pt x="1364" y="1090"/>
                    </a:lnTo>
                    <a:lnTo>
                      <a:pt x="1354" y="1124"/>
                    </a:lnTo>
                    <a:lnTo>
                      <a:pt x="1337" y="1154"/>
                    </a:lnTo>
                    <a:lnTo>
                      <a:pt x="1313" y="1181"/>
                    </a:lnTo>
                    <a:lnTo>
                      <a:pt x="1284" y="1201"/>
                    </a:lnTo>
                    <a:lnTo>
                      <a:pt x="768" y="1497"/>
                    </a:lnTo>
                    <a:lnTo>
                      <a:pt x="736" y="1512"/>
                    </a:lnTo>
                    <a:lnTo>
                      <a:pt x="702" y="1519"/>
                    </a:lnTo>
                    <a:lnTo>
                      <a:pt x="668" y="1519"/>
                    </a:lnTo>
                    <a:lnTo>
                      <a:pt x="632" y="1512"/>
                    </a:lnTo>
                    <a:lnTo>
                      <a:pt x="599" y="1497"/>
                    </a:lnTo>
                    <a:lnTo>
                      <a:pt x="85" y="1201"/>
                    </a:lnTo>
                    <a:lnTo>
                      <a:pt x="56" y="1181"/>
                    </a:lnTo>
                    <a:lnTo>
                      <a:pt x="32" y="1154"/>
                    </a:lnTo>
                    <a:lnTo>
                      <a:pt x="15" y="1124"/>
                    </a:lnTo>
                    <a:lnTo>
                      <a:pt x="3" y="1090"/>
                    </a:lnTo>
                    <a:lnTo>
                      <a:pt x="0" y="1054"/>
                    </a:lnTo>
                    <a:lnTo>
                      <a:pt x="0" y="465"/>
                    </a:lnTo>
                    <a:lnTo>
                      <a:pt x="3" y="429"/>
                    </a:lnTo>
                    <a:lnTo>
                      <a:pt x="15" y="395"/>
                    </a:lnTo>
                    <a:lnTo>
                      <a:pt x="32" y="364"/>
                    </a:lnTo>
                    <a:lnTo>
                      <a:pt x="56" y="339"/>
                    </a:lnTo>
                    <a:lnTo>
                      <a:pt x="85" y="318"/>
                    </a:lnTo>
                    <a:lnTo>
                      <a:pt x="599" y="21"/>
                    </a:lnTo>
                    <a:lnTo>
                      <a:pt x="632" y="7"/>
                    </a:lnTo>
                    <a:lnTo>
                      <a:pt x="668" y="0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accent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ru-RU" sz="1872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îšľîḓé">
                <a:extLst>
                  <a:ext uri="{FF2B5EF4-FFF2-40B4-BE49-F238E27FC236}">
                    <a16:creationId xmlns:a16="http://schemas.microsoft.com/office/drawing/2014/main" id="{DA3A6B97-6312-4A79-B953-248AD58F6819}"/>
                  </a:ext>
                </a:extLst>
              </p:cNvPr>
              <p:cNvSpPr/>
              <p:nvPr/>
            </p:nvSpPr>
            <p:spPr bwMode="auto">
              <a:xfrm>
                <a:off x="7534948" y="2048340"/>
                <a:ext cx="323925" cy="301741"/>
              </a:xfrm>
              <a:custGeom>
                <a:avLst/>
                <a:gdLst>
                  <a:gd name="connsiteX0" fmla="*/ 225640 w 606862"/>
                  <a:gd name="connsiteY0" fmla="*/ 344936 h 565300"/>
                  <a:gd name="connsiteX1" fmla="*/ 212735 w 606862"/>
                  <a:gd name="connsiteY1" fmla="*/ 349595 h 565300"/>
                  <a:gd name="connsiteX2" fmla="*/ 208268 w 606862"/>
                  <a:gd name="connsiteY2" fmla="*/ 354750 h 565300"/>
                  <a:gd name="connsiteX3" fmla="*/ 208268 w 606862"/>
                  <a:gd name="connsiteY3" fmla="*/ 368033 h 565300"/>
                  <a:gd name="connsiteX4" fmla="*/ 206282 w 606862"/>
                  <a:gd name="connsiteY4" fmla="*/ 369421 h 565300"/>
                  <a:gd name="connsiteX5" fmla="*/ 204992 w 606862"/>
                  <a:gd name="connsiteY5" fmla="*/ 373584 h 565300"/>
                  <a:gd name="connsiteX6" fmla="*/ 207870 w 606862"/>
                  <a:gd name="connsiteY6" fmla="*/ 401836 h 565300"/>
                  <a:gd name="connsiteX7" fmla="*/ 211742 w 606862"/>
                  <a:gd name="connsiteY7" fmla="*/ 406396 h 565300"/>
                  <a:gd name="connsiteX8" fmla="*/ 213132 w 606862"/>
                  <a:gd name="connsiteY8" fmla="*/ 406594 h 565300"/>
                  <a:gd name="connsiteX9" fmla="*/ 217400 w 606862"/>
                  <a:gd name="connsiteY9" fmla="*/ 404413 h 565300"/>
                  <a:gd name="connsiteX10" fmla="*/ 232390 w 606862"/>
                  <a:gd name="connsiteY10" fmla="*/ 384687 h 565300"/>
                  <a:gd name="connsiteX11" fmla="*/ 233482 w 606862"/>
                  <a:gd name="connsiteY11" fmla="*/ 381415 h 565300"/>
                  <a:gd name="connsiteX12" fmla="*/ 233383 w 606862"/>
                  <a:gd name="connsiteY12" fmla="*/ 349694 h 565300"/>
                  <a:gd name="connsiteX13" fmla="*/ 230901 w 606862"/>
                  <a:gd name="connsiteY13" fmla="*/ 345134 h 565300"/>
                  <a:gd name="connsiteX14" fmla="*/ 225640 w 606862"/>
                  <a:gd name="connsiteY14" fmla="*/ 344936 h 565300"/>
                  <a:gd name="connsiteX15" fmla="*/ 158236 w 606862"/>
                  <a:gd name="connsiteY15" fmla="*/ 344936 h 565300"/>
                  <a:gd name="connsiteX16" fmla="*/ 152974 w 606862"/>
                  <a:gd name="connsiteY16" fmla="*/ 345134 h 565300"/>
                  <a:gd name="connsiteX17" fmla="*/ 150393 w 606862"/>
                  <a:gd name="connsiteY17" fmla="*/ 349694 h 565300"/>
                  <a:gd name="connsiteX18" fmla="*/ 150393 w 606862"/>
                  <a:gd name="connsiteY18" fmla="*/ 381415 h 565300"/>
                  <a:gd name="connsiteX19" fmla="*/ 151485 w 606862"/>
                  <a:gd name="connsiteY19" fmla="*/ 384687 h 565300"/>
                  <a:gd name="connsiteX20" fmla="*/ 166475 w 606862"/>
                  <a:gd name="connsiteY20" fmla="*/ 404512 h 565300"/>
                  <a:gd name="connsiteX21" fmla="*/ 170644 w 606862"/>
                  <a:gd name="connsiteY21" fmla="*/ 406594 h 565300"/>
                  <a:gd name="connsiteX22" fmla="*/ 172133 w 606862"/>
                  <a:gd name="connsiteY22" fmla="*/ 406396 h 565300"/>
                  <a:gd name="connsiteX23" fmla="*/ 176005 w 606862"/>
                  <a:gd name="connsiteY23" fmla="*/ 401836 h 565300"/>
                  <a:gd name="connsiteX24" fmla="*/ 178884 w 606862"/>
                  <a:gd name="connsiteY24" fmla="*/ 373584 h 565300"/>
                  <a:gd name="connsiteX25" fmla="*/ 177593 w 606862"/>
                  <a:gd name="connsiteY25" fmla="*/ 369421 h 565300"/>
                  <a:gd name="connsiteX26" fmla="*/ 175509 w 606862"/>
                  <a:gd name="connsiteY26" fmla="*/ 368033 h 565300"/>
                  <a:gd name="connsiteX27" fmla="*/ 175509 w 606862"/>
                  <a:gd name="connsiteY27" fmla="*/ 354750 h 565300"/>
                  <a:gd name="connsiteX28" fmla="*/ 171141 w 606862"/>
                  <a:gd name="connsiteY28" fmla="*/ 349595 h 565300"/>
                  <a:gd name="connsiteX29" fmla="*/ 158236 w 606862"/>
                  <a:gd name="connsiteY29" fmla="*/ 344936 h 565300"/>
                  <a:gd name="connsiteX30" fmla="*/ 166475 w 606862"/>
                  <a:gd name="connsiteY30" fmla="*/ 201992 h 565300"/>
                  <a:gd name="connsiteX31" fmla="*/ 129547 w 606862"/>
                  <a:gd name="connsiteY31" fmla="*/ 211706 h 565300"/>
                  <a:gd name="connsiteX32" fmla="*/ 126569 w 606862"/>
                  <a:gd name="connsiteY32" fmla="*/ 216464 h 565300"/>
                  <a:gd name="connsiteX33" fmla="*/ 126569 w 606862"/>
                  <a:gd name="connsiteY33" fmla="*/ 225981 h 565300"/>
                  <a:gd name="connsiteX34" fmla="*/ 124385 w 606862"/>
                  <a:gd name="connsiteY34" fmla="*/ 225981 h 565300"/>
                  <a:gd name="connsiteX35" fmla="*/ 119124 w 606862"/>
                  <a:gd name="connsiteY35" fmla="*/ 231334 h 565300"/>
                  <a:gd name="connsiteX36" fmla="*/ 119124 w 606862"/>
                  <a:gd name="connsiteY36" fmla="*/ 240057 h 565300"/>
                  <a:gd name="connsiteX37" fmla="*/ 121506 w 606862"/>
                  <a:gd name="connsiteY37" fmla="*/ 244518 h 565300"/>
                  <a:gd name="connsiteX38" fmla="*/ 126668 w 606862"/>
                  <a:gd name="connsiteY38" fmla="*/ 247888 h 565300"/>
                  <a:gd name="connsiteX39" fmla="*/ 126966 w 606862"/>
                  <a:gd name="connsiteY39" fmla="*/ 250069 h 565300"/>
                  <a:gd name="connsiteX40" fmla="*/ 146026 w 606862"/>
                  <a:gd name="connsiteY40" fmla="*/ 294083 h 565300"/>
                  <a:gd name="connsiteX41" fmla="*/ 177593 w 606862"/>
                  <a:gd name="connsiteY41" fmla="*/ 321442 h 565300"/>
                  <a:gd name="connsiteX42" fmla="*/ 206183 w 606862"/>
                  <a:gd name="connsiteY42" fmla="*/ 321442 h 565300"/>
                  <a:gd name="connsiteX43" fmla="*/ 237751 w 606862"/>
                  <a:gd name="connsiteY43" fmla="*/ 294083 h 565300"/>
                  <a:gd name="connsiteX44" fmla="*/ 256910 w 606862"/>
                  <a:gd name="connsiteY44" fmla="*/ 250069 h 565300"/>
                  <a:gd name="connsiteX45" fmla="*/ 257207 w 606862"/>
                  <a:gd name="connsiteY45" fmla="*/ 247888 h 565300"/>
                  <a:gd name="connsiteX46" fmla="*/ 262369 w 606862"/>
                  <a:gd name="connsiteY46" fmla="*/ 244518 h 565300"/>
                  <a:gd name="connsiteX47" fmla="*/ 264752 w 606862"/>
                  <a:gd name="connsiteY47" fmla="*/ 240057 h 565300"/>
                  <a:gd name="connsiteX48" fmla="*/ 264752 w 606862"/>
                  <a:gd name="connsiteY48" fmla="*/ 231334 h 565300"/>
                  <a:gd name="connsiteX49" fmla="*/ 259391 w 606862"/>
                  <a:gd name="connsiteY49" fmla="*/ 225981 h 565300"/>
                  <a:gd name="connsiteX50" fmla="*/ 256513 w 606862"/>
                  <a:gd name="connsiteY50" fmla="*/ 225981 h 565300"/>
                  <a:gd name="connsiteX51" fmla="*/ 254825 w 606862"/>
                  <a:gd name="connsiteY51" fmla="*/ 224197 h 565300"/>
                  <a:gd name="connsiteX52" fmla="*/ 249762 w 606862"/>
                  <a:gd name="connsiteY52" fmla="*/ 223800 h 565300"/>
                  <a:gd name="connsiteX53" fmla="*/ 228717 w 606862"/>
                  <a:gd name="connsiteY53" fmla="*/ 228657 h 565300"/>
                  <a:gd name="connsiteX54" fmla="*/ 196057 w 606862"/>
                  <a:gd name="connsiteY54" fmla="*/ 213788 h 565300"/>
                  <a:gd name="connsiteX55" fmla="*/ 166475 w 606862"/>
                  <a:gd name="connsiteY55" fmla="*/ 201992 h 565300"/>
                  <a:gd name="connsiteX56" fmla="*/ 178487 w 606862"/>
                  <a:gd name="connsiteY56" fmla="*/ 100979 h 565300"/>
                  <a:gd name="connsiteX57" fmla="*/ 205389 w 606862"/>
                  <a:gd name="connsiteY57" fmla="*/ 100979 h 565300"/>
                  <a:gd name="connsiteX58" fmla="*/ 288477 w 606862"/>
                  <a:gd name="connsiteY58" fmla="*/ 183950 h 565300"/>
                  <a:gd name="connsiteX59" fmla="*/ 288477 w 606862"/>
                  <a:gd name="connsiteY59" fmla="*/ 210021 h 565300"/>
                  <a:gd name="connsiteX60" fmla="*/ 293242 w 606862"/>
                  <a:gd name="connsiteY60" fmla="*/ 224890 h 565300"/>
                  <a:gd name="connsiteX61" fmla="*/ 293242 w 606862"/>
                  <a:gd name="connsiteY61" fmla="*/ 243428 h 565300"/>
                  <a:gd name="connsiteX62" fmla="*/ 284109 w 606862"/>
                  <a:gd name="connsiteY62" fmla="*/ 262956 h 565300"/>
                  <a:gd name="connsiteX63" fmla="*/ 278749 w 606862"/>
                  <a:gd name="connsiteY63" fmla="*/ 277132 h 565300"/>
                  <a:gd name="connsiteX64" fmla="*/ 260781 w 606862"/>
                  <a:gd name="connsiteY64" fmla="*/ 310637 h 565300"/>
                  <a:gd name="connsiteX65" fmla="*/ 248670 w 606862"/>
                  <a:gd name="connsiteY65" fmla="*/ 326101 h 565300"/>
                  <a:gd name="connsiteX66" fmla="*/ 257704 w 606862"/>
                  <a:gd name="connsiteY66" fmla="*/ 337303 h 565300"/>
                  <a:gd name="connsiteX67" fmla="*/ 316968 w 606862"/>
                  <a:gd name="connsiteY67" fmla="*/ 355245 h 565300"/>
                  <a:gd name="connsiteX68" fmla="*/ 383875 w 606862"/>
                  <a:gd name="connsiteY68" fmla="*/ 549638 h 565300"/>
                  <a:gd name="connsiteX69" fmla="*/ 368091 w 606862"/>
                  <a:gd name="connsiteY69" fmla="*/ 565300 h 565300"/>
                  <a:gd name="connsiteX70" fmla="*/ 15685 w 606862"/>
                  <a:gd name="connsiteY70" fmla="*/ 565300 h 565300"/>
                  <a:gd name="connsiteX71" fmla="*/ 0 w 606862"/>
                  <a:gd name="connsiteY71" fmla="*/ 549638 h 565300"/>
                  <a:gd name="connsiteX72" fmla="*/ 199 w 606862"/>
                  <a:gd name="connsiteY72" fmla="*/ 547159 h 565300"/>
                  <a:gd name="connsiteX73" fmla="*/ 66908 w 606862"/>
                  <a:gd name="connsiteY73" fmla="*/ 355245 h 565300"/>
                  <a:gd name="connsiteX74" fmla="*/ 126172 w 606862"/>
                  <a:gd name="connsiteY74" fmla="*/ 337303 h 565300"/>
                  <a:gd name="connsiteX75" fmla="*/ 135205 w 606862"/>
                  <a:gd name="connsiteY75" fmla="*/ 326101 h 565300"/>
                  <a:gd name="connsiteX76" fmla="*/ 123094 w 606862"/>
                  <a:gd name="connsiteY76" fmla="*/ 310637 h 565300"/>
                  <a:gd name="connsiteX77" fmla="*/ 105127 w 606862"/>
                  <a:gd name="connsiteY77" fmla="*/ 277132 h 565300"/>
                  <a:gd name="connsiteX78" fmla="*/ 99766 w 606862"/>
                  <a:gd name="connsiteY78" fmla="*/ 262956 h 565300"/>
                  <a:gd name="connsiteX79" fmla="*/ 90633 w 606862"/>
                  <a:gd name="connsiteY79" fmla="*/ 243428 h 565300"/>
                  <a:gd name="connsiteX80" fmla="*/ 90633 w 606862"/>
                  <a:gd name="connsiteY80" fmla="*/ 224890 h 565300"/>
                  <a:gd name="connsiteX81" fmla="*/ 95398 w 606862"/>
                  <a:gd name="connsiteY81" fmla="*/ 210021 h 565300"/>
                  <a:gd name="connsiteX82" fmla="*/ 95398 w 606862"/>
                  <a:gd name="connsiteY82" fmla="*/ 183950 h 565300"/>
                  <a:gd name="connsiteX83" fmla="*/ 178487 w 606862"/>
                  <a:gd name="connsiteY83" fmla="*/ 100979 h 565300"/>
                  <a:gd name="connsiteX84" fmla="*/ 479606 w 606862"/>
                  <a:gd name="connsiteY84" fmla="*/ 93305 h 565300"/>
                  <a:gd name="connsiteX85" fmla="*/ 497278 w 606862"/>
                  <a:gd name="connsiteY85" fmla="*/ 106483 h 565300"/>
                  <a:gd name="connsiteX86" fmla="*/ 506710 w 606862"/>
                  <a:gd name="connsiteY86" fmla="*/ 172472 h 565300"/>
                  <a:gd name="connsiteX87" fmla="*/ 493505 w 606862"/>
                  <a:gd name="connsiteY87" fmla="*/ 190109 h 565300"/>
                  <a:gd name="connsiteX88" fmla="*/ 491222 w 606862"/>
                  <a:gd name="connsiteY88" fmla="*/ 190208 h 565300"/>
                  <a:gd name="connsiteX89" fmla="*/ 475833 w 606862"/>
                  <a:gd name="connsiteY89" fmla="*/ 176832 h 565300"/>
                  <a:gd name="connsiteX90" fmla="*/ 471862 w 606862"/>
                  <a:gd name="connsiteY90" fmla="*/ 148989 h 565300"/>
                  <a:gd name="connsiteX91" fmla="*/ 424107 w 606862"/>
                  <a:gd name="connsiteY91" fmla="*/ 213789 h 565300"/>
                  <a:gd name="connsiteX92" fmla="*/ 405244 w 606862"/>
                  <a:gd name="connsiteY92" fmla="*/ 218843 h 565300"/>
                  <a:gd name="connsiteX93" fmla="*/ 327506 w 606862"/>
                  <a:gd name="connsiteY93" fmla="*/ 184758 h 565300"/>
                  <a:gd name="connsiteX94" fmla="*/ 323237 w 606862"/>
                  <a:gd name="connsiteY94" fmla="*/ 189415 h 565300"/>
                  <a:gd name="connsiteX95" fmla="*/ 316486 w 606862"/>
                  <a:gd name="connsiteY95" fmla="*/ 152061 h 565300"/>
                  <a:gd name="connsiteX96" fmla="*/ 329790 w 606862"/>
                  <a:gd name="connsiteY96" fmla="*/ 151665 h 565300"/>
                  <a:gd name="connsiteX97" fmla="*/ 406336 w 606862"/>
                  <a:gd name="connsiteY97" fmla="*/ 185254 h 565300"/>
                  <a:gd name="connsiteX98" fmla="*/ 447538 w 606862"/>
                  <a:gd name="connsiteY98" fmla="*/ 129371 h 565300"/>
                  <a:gd name="connsiteX99" fmla="*/ 417952 w 606862"/>
                  <a:gd name="connsiteY99" fmla="*/ 133632 h 565300"/>
                  <a:gd name="connsiteX100" fmla="*/ 400280 w 606862"/>
                  <a:gd name="connsiteY100" fmla="*/ 120355 h 565300"/>
                  <a:gd name="connsiteX101" fmla="*/ 413484 w 606862"/>
                  <a:gd name="connsiteY101" fmla="*/ 102718 h 565300"/>
                  <a:gd name="connsiteX102" fmla="*/ 183273 w 606862"/>
                  <a:gd name="connsiteY102" fmla="*/ 0 h 565300"/>
                  <a:gd name="connsiteX103" fmla="*/ 580456 w 606862"/>
                  <a:gd name="connsiteY103" fmla="*/ 0 h 565300"/>
                  <a:gd name="connsiteX104" fmla="*/ 606862 w 606862"/>
                  <a:gd name="connsiteY104" fmla="*/ 26468 h 565300"/>
                  <a:gd name="connsiteX105" fmla="*/ 594850 w 606862"/>
                  <a:gd name="connsiteY105" fmla="*/ 48575 h 565300"/>
                  <a:gd name="connsiteX106" fmla="*/ 594850 w 606862"/>
                  <a:gd name="connsiteY106" fmla="*/ 299675 h 565300"/>
                  <a:gd name="connsiteX107" fmla="*/ 577776 w 606862"/>
                  <a:gd name="connsiteY107" fmla="*/ 316627 h 565300"/>
                  <a:gd name="connsiteX108" fmla="*/ 304086 w 606862"/>
                  <a:gd name="connsiteY108" fmla="*/ 316627 h 565300"/>
                  <a:gd name="connsiteX109" fmla="*/ 310439 w 606862"/>
                  <a:gd name="connsiteY109" fmla="*/ 302154 h 565300"/>
                  <a:gd name="connsiteX110" fmla="*/ 314410 w 606862"/>
                  <a:gd name="connsiteY110" fmla="*/ 292340 h 565300"/>
                  <a:gd name="connsiteX111" fmla="*/ 320962 w 606862"/>
                  <a:gd name="connsiteY111" fmla="*/ 282625 h 565300"/>
                  <a:gd name="connsiteX112" fmla="*/ 560801 w 606862"/>
                  <a:gd name="connsiteY112" fmla="*/ 282625 h 565300"/>
                  <a:gd name="connsiteX113" fmla="*/ 560801 w 606862"/>
                  <a:gd name="connsiteY113" fmla="*/ 52837 h 565300"/>
                  <a:gd name="connsiteX114" fmla="*/ 203028 w 606862"/>
                  <a:gd name="connsiteY114" fmla="*/ 52837 h 565300"/>
                  <a:gd name="connsiteX115" fmla="*/ 203028 w 606862"/>
                  <a:gd name="connsiteY115" fmla="*/ 71871 h 565300"/>
                  <a:gd name="connsiteX116" fmla="*/ 174835 w 606862"/>
                  <a:gd name="connsiteY116" fmla="*/ 71871 h 565300"/>
                  <a:gd name="connsiteX117" fmla="*/ 168879 w 606862"/>
                  <a:gd name="connsiteY117" fmla="*/ 72069 h 565300"/>
                  <a:gd name="connsiteX118" fmla="*/ 168879 w 606862"/>
                  <a:gd name="connsiteY118" fmla="*/ 48575 h 565300"/>
                  <a:gd name="connsiteX119" fmla="*/ 156867 w 606862"/>
                  <a:gd name="connsiteY119" fmla="*/ 26468 h 565300"/>
                  <a:gd name="connsiteX120" fmla="*/ 183273 w 606862"/>
                  <a:gd name="connsiteY120" fmla="*/ 0 h 56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606862" h="565300">
                    <a:moveTo>
                      <a:pt x="225640" y="344936"/>
                    </a:moveTo>
                    <a:cubicBezTo>
                      <a:pt x="221272" y="347315"/>
                      <a:pt x="216904" y="348802"/>
                      <a:pt x="212735" y="349595"/>
                    </a:cubicBezTo>
                    <a:cubicBezTo>
                      <a:pt x="210154" y="349991"/>
                      <a:pt x="208268" y="352172"/>
                      <a:pt x="208268" y="354750"/>
                    </a:cubicBezTo>
                    <a:lnTo>
                      <a:pt x="208268" y="368033"/>
                    </a:lnTo>
                    <a:cubicBezTo>
                      <a:pt x="207573" y="368330"/>
                      <a:pt x="206878" y="368826"/>
                      <a:pt x="206282" y="369421"/>
                    </a:cubicBezTo>
                    <a:cubicBezTo>
                      <a:pt x="205289" y="370511"/>
                      <a:pt x="204793" y="371998"/>
                      <a:pt x="204992" y="373584"/>
                    </a:cubicBezTo>
                    <a:lnTo>
                      <a:pt x="207870" y="401836"/>
                    </a:lnTo>
                    <a:cubicBezTo>
                      <a:pt x="208069" y="404017"/>
                      <a:pt x="209657" y="405801"/>
                      <a:pt x="211742" y="406396"/>
                    </a:cubicBezTo>
                    <a:cubicBezTo>
                      <a:pt x="212238" y="406495"/>
                      <a:pt x="212735" y="406594"/>
                      <a:pt x="213132" y="406594"/>
                    </a:cubicBezTo>
                    <a:cubicBezTo>
                      <a:pt x="214819" y="406594"/>
                      <a:pt x="216408" y="405801"/>
                      <a:pt x="217400" y="404413"/>
                    </a:cubicBezTo>
                    <a:lnTo>
                      <a:pt x="232390" y="384687"/>
                    </a:lnTo>
                    <a:cubicBezTo>
                      <a:pt x="233085" y="383695"/>
                      <a:pt x="233383" y="382605"/>
                      <a:pt x="233482" y="381415"/>
                    </a:cubicBezTo>
                    <a:lnTo>
                      <a:pt x="233383" y="349694"/>
                    </a:lnTo>
                    <a:cubicBezTo>
                      <a:pt x="233383" y="347811"/>
                      <a:pt x="232489" y="346026"/>
                      <a:pt x="230901" y="345134"/>
                    </a:cubicBezTo>
                    <a:cubicBezTo>
                      <a:pt x="229213" y="344143"/>
                      <a:pt x="227228" y="344143"/>
                      <a:pt x="225640" y="344936"/>
                    </a:cubicBezTo>
                    <a:close/>
                    <a:moveTo>
                      <a:pt x="158236" y="344936"/>
                    </a:moveTo>
                    <a:cubicBezTo>
                      <a:pt x="156548" y="344044"/>
                      <a:pt x="154563" y="344143"/>
                      <a:pt x="152974" y="345134"/>
                    </a:cubicBezTo>
                    <a:cubicBezTo>
                      <a:pt x="151386" y="346026"/>
                      <a:pt x="150393" y="347811"/>
                      <a:pt x="150393" y="349694"/>
                    </a:cubicBezTo>
                    <a:lnTo>
                      <a:pt x="150393" y="381415"/>
                    </a:lnTo>
                    <a:cubicBezTo>
                      <a:pt x="150393" y="382605"/>
                      <a:pt x="150791" y="383695"/>
                      <a:pt x="151485" y="384687"/>
                    </a:cubicBezTo>
                    <a:lnTo>
                      <a:pt x="166475" y="404512"/>
                    </a:lnTo>
                    <a:cubicBezTo>
                      <a:pt x="167468" y="405801"/>
                      <a:pt x="169056" y="406594"/>
                      <a:pt x="170644" y="406594"/>
                    </a:cubicBezTo>
                    <a:cubicBezTo>
                      <a:pt x="171141" y="406594"/>
                      <a:pt x="171637" y="406495"/>
                      <a:pt x="172133" y="406396"/>
                    </a:cubicBezTo>
                    <a:cubicBezTo>
                      <a:pt x="174218" y="405801"/>
                      <a:pt x="175707" y="404017"/>
                      <a:pt x="176005" y="401836"/>
                    </a:cubicBezTo>
                    <a:lnTo>
                      <a:pt x="178884" y="373584"/>
                    </a:lnTo>
                    <a:cubicBezTo>
                      <a:pt x="179082" y="372097"/>
                      <a:pt x="178586" y="370511"/>
                      <a:pt x="177593" y="369421"/>
                    </a:cubicBezTo>
                    <a:cubicBezTo>
                      <a:pt x="176998" y="368826"/>
                      <a:pt x="176303" y="368330"/>
                      <a:pt x="175509" y="368033"/>
                    </a:cubicBezTo>
                    <a:lnTo>
                      <a:pt x="175509" y="354750"/>
                    </a:lnTo>
                    <a:cubicBezTo>
                      <a:pt x="175509" y="352172"/>
                      <a:pt x="173722" y="349991"/>
                      <a:pt x="171141" y="349595"/>
                    </a:cubicBezTo>
                    <a:cubicBezTo>
                      <a:pt x="166971" y="348802"/>
                      <a:pt x="162604" y="347216"/>
                      <a:pt x="158236" y="344936"/>
                    </a:cubicBezTo>
                    <a:close/>
                    <a:moveTo>
                      <a:pt x="166475" y="201992"/>
                    </a:moveTo>
                    <a:cubicBezTo>
                      <a:pt x="151386" y="201992"/>
                      <a:pt x="136893" y="208038"/>
                      <a:pt x="129547" y="211706"/>
                    </a:cubicBezTo>
                    <a:cubicBezTo>
                      <a:pt x="127760" y="212598"/>
                      <a:pt x="126569" y="214482"/>
                      <a:pt x="126569" y="216464"/>
                    </a:cubicBezTo>
                    <a:lnTo>
                      <a:pt x="126569" y="225981"/>
                    </a:lnTo>
                    <a:lnTo>
                      <a:pt x="124385" y="225981"/>
                    </a:lnTo>
                    <a:cubicBezTo>
                      <a:pt x="121506" y="225981"/>
                      <a:pt x="119124" y="228360"/>
                      <a:pt x="119124" y="231334"/>
                    </a:cubicBezTo>
                    <a:lnTo>
                      <a:pt x="119124" y="240057"/>
                    </a:lnTo>
                    <a:cubicBezTo>
                      <a:pt x="119124" y="241842"/>
                      <a:pt x="120017" y="243527"/>
                      <a:pt x="121506" y="244518"/>
                    </a:cubicBezTo>
                    <a:lnTo>
                      <a:pt x="126668" y="247888"/>
                    </a:lnTo>
                    <a:lnTo>
                      <a:pt x="126966" y="250069"/>
                    </a:lnTo>
                    <a:cubicBezTo>
                      <a:pt x="128653" y="262758"/>
                      <a:pt x="135801" y="279213"/>
                      <a:pt x="146026" y="294083"/>
                    </a:cubicBezTo>
                    <a:cubicBezTo>
                      <a:pt x="159129" y="313016"/>
                      <a:pt x="171339" y="321442"/>
                      <a:pt x="177593" y="321442"/>
                    </a:cubicBezTo>
                    <a:lnTo>
                      <a:pt x="206183" y="321442"/>
                    </a:lnTo>
                    <a:cubicBezTo>
                      <a:pt x="212536" y="321442"/>
                      <a:pt x="224746" y="313016"/>
                      <a:pt x="237751" y="294083"/>
                    </a:cubicBezTo>
                    <a:cubicBezTo>
                      <a:pt x="248075" y="279213"/>
                      <a:pt x="255222" y="262758"/>
                      <a:pt x="256910" y="250069"/>
                    </a:cubicBezTo>
                    <a:lnTo>
                      <a:pt x="257207" y="247888"/>
                    </a:lnTo>
                    <a:lnTo>
                      <a:pt x="262369" y="244518"/>
                    </a:lnTo>
                    <a:cubicBezTo>
                      <a:pt x="263858" y="243527"/>
                      <a:pt x="264752" y="241842"/>
                      <a:pt x="264752" y="240057"/>
                    </a:cubicBezTo>
                    <a:lnTo>
                      <a:pt x="264752" y="231334"/>
                    </a:lnTo>
                    <a:cubicBezTo>
                      <a:pt x="264752" y="228360"/>
                      <a:pt x="262369" y="225981"/>
                      <a:pt x="259391" y="225981"/>
                    </a:cubicBezTo>
                    <a:lnTo>
                      <a:pt x="256513" y="225981"/>
                    </a:lnTo>
                    <a:cubicBezTo>
                      <a:pt x="256115" y="225287"/>
                      <a:pt x="255520" y="224692"/>
                      <a:pt x="254825" y="224197"/>
                    </a:cubicBezTo>
                    <a:cubicBezTo>
                      <a:pt x="253336" y="223205"/>
                      <a:pt x="251450" y="223106"/>
                      <a:pt x="249762" y="223800"/>
                    </a:cubicBezTo>
                    <a:cubicBezTo>
                      <a:pt x="242615" y="226972"/>
                      <a:pt x="235567" y="228657"/>
                      <a:pt x="228717" y="228657"/>
                    </a:cubicBezTo>
                    <a:cubicBezTo>
                      <a:pt x="216606" y="228657"/>
                      <a:pt x="205587" y="223602"/>
                      <a:pt x="196057" y="213788"/>
                    </a:cubicBezTo>
                    <a:cubicBezTo>
                      <a:pt x="188414" y="205957"/>
                      <a:pt x="178487" y="201992"/>
                      <a:pt x="166475" y="201992"/>
                    </a:cubicBezTo>
                    <a:close/>
                    <a:moveTo>
                      <a:pt x="178487" y="100979"/>
                    </a:moveTo>
                    <a:lnTo>
                      <a:pt x="205389" y="100979"/>
                    </a:lnTo>
                    <a:cubicBezTo>
                      <a:pt x="251152" y="100979"/>
                      <a:pt x="288477" y="138152"/>
                      <a:pt x="288477" y="183950"/>
                    </a:cubicBezTo>
                    <a:lnTo>
                      <a:pt x="288477" y="210021"/>
                    </a:lnTo>
                    <a:cubicBezTo>
                      <a:pt x="291555" y="214383"/>
                      <a:pt x="293242" y="219537"/>
                      <a:pt x="293242" y="224890"/>
                    </a:cubicBezTo>
                    <a:lnTo>
                      <a:pt x="293242" y="243428"/>
                    </a:lnTo>
                    <a:cubicBezTo>
                      <a:pt x="293242" y="250961"/>
                      <a:pt x="289867" y="258198"/>
                      <a:pt x="284109" y="262956"/>
                    </a:cubicBezTo>
                    <a:cubicBezTo>
                      <a:pt x="282620" y="267615"/>
                      <a:pt x="280834" y="272373"/>
                      <a:pt x="278749" y="277132"/>
                    </a:cubicBezTo>
                    <a:cubicBezTo>
                      <a:pt x="274381" y="288234"/>
                      <a:pt x="268226" y="299832"/>
                      <a:pt x="260781" y="310637"/>
                    </a:cubicBezTo>
                    <a:cubicBezTo>
                      <a:pt x="257704" y="315197"/>
                      <a:pt x="253534" y="320649"/>
                      <a:pt x="248670" y="326101"/>
                    </a:cubicBezTo>
                    <a:cubicBezTo>
                      <a:pt x="253137" y="329273"/>
                      <a:pt x="256314" y="332941"/>
                      <a:pt x="257704" y="337303"/>
                    </a:cubicBezTo>
                    <a:lnTo>
                      <a:pt x="316968" y="355245"/>
                    </a:lnTo>
                    <a:cubicBezTo>
                      <a:pt x="358661" y="367240"/>
                      <a:pt x="383875" y="542104"/>
                      <a:pt x="383875" y="549638"/>
                    </a:cubicBezTo>
                    <a:cubicBezTo>
                      <a:pt x="383875" y="558262"/>
                      <a:pt x="376827" y="565300"/>
                      <a:pt x="368091" y="565300"/>
                    </a:cubicBezTo>
                    <a:lnTo>
                      <a:pt x="15685" y="565300"/>
                    </a:lnTo>
                    <a:cubicBezTo>
                      <a:pt x="7048" y="565300"/>
                      <a:pt x="0" y="558262"/>
                      <a:pt x="0" y="549638"/>
                    </a:cubicBezTo>
                    <a:cubicBezTo>
                      <a:pt x="0" y="548745"/>
                      <a:pt x="100" y="547952"/>
                      <a:pt x="199" y="547159"/>
                    </a:cubicBezTo>
                    <a:cubicBezTo>
                      <a:pt x="199" y="547159"/>
                      <a:pt x="25215" y="367240"/>
                      <a:pt x="66908" y="355245"/>
                    </a:cubicBezTo>
                    <a:lnTo>
                      <a:pt x="126172" y="337303"/>
                    </a:lnTo>
                    <a:cubicBezTo>
                      <a:pt x="127562" y="332941"/>
                      <a:pt x="130738" y="329273"/>
                      <a:pt x="135205" y="326101"/>
                    </a:cubicBezTo>
                    <a:cubicBezTo>
                      <a:pt x="130341" y="320649"/>
                      <a:pt x="126172" y="315197"/>
                      <a:pt x="123094" y="310637"/>
                    </a:cubicBezTo>
                    <a:cubicBezTo>
                      <a:pt x="115649" y="299832"/>
                      <a:pt x="109395" y="288234"/>
                      <a:pt x="105127" y="277132"/>
                    </a:cubicBezTo>
                    <a:cubicBezTo>
                      <a:pt x="103042" y="272373"/>
                      <a:pt x="101255" y="267615"/>
                      <a:pt x="99766" y="262956"/>
                    </a:cubicBezTo>
                    <a:cubicBezTo>
                      <a:pt x="94008" y="258099"/>
                      <a:pt x="90633" y="250961"/>
                      <a:pt x="90633" y="243428"/>
                    </a:cubicBezTo>
                    <a:lnTo>
                      <a:pt x="90633" y="224890"/>
                    </a:lnTo>
                    <a:cubicBezTo>
                      <a:pt x="90633" y="219537"/>
                      <a:pt x="92321" y="214383"/>
                      <a:pt x="95398" y="210021"/>
                    </a:cubicBezTo>
                    <a:lnTo>
                      <a:pt x="95398" y="183950"/>
                    </a:lnTo>
                    <a:cubicBezTo>
                      <a:pt x="95398" y="138152"/>
                      <a:pt x="132624" y="100979"/>
                      <a:pt x="178487" y="100979"/>
                    </a:cubicBezTo>
                    <a:close/>
                    <a:moveTo>
                      <a:pt x="479606" y="93305"/>
                    </a:moveTo>
                    <a:cubicBezTo>
                      <a:pt x="488144" y="92017"/>
                      <a:pt x="496086" y="97962"/>
                      <a:pt x="497278" y="106483"/>
                    </a:cubicBezTo>
                    <a:lnTo>
                      <a:pt x="506710" y="172472"/>
                    </a:lnTo>
                    <a:cubicBezTo>
                      <a:pt x="508000" y="180993"/>
                      <a:pt x="502043" y="188821"/>
                      <a:pt x="493505" y="190109"/>
                    </a:cubicBezTo>
                    <a:cubicBezTo>
                      <a:pt x="492711" y="190208"/>
                      <a:pt x="492016" y="190208"/>
                      <a:pt x="491222" y="190208"/>
                    </a:cubicBezTo>
                    <a:cubicBezTo>
                      <a:pt x="483676" y="190208"/>
                      <a:pt x="476925" y="184659"/>
                      <a:pt x="475833" y="176832"/>
                    </a:cubicBezTo>
                    <a:lnTo>
                      <a:pt x="471862" y="148989"/>
                    </a:lnTo>
                    <a:lnTo>
                      <a:pt x="424107" y="213789"/>
                    </a:lnTo>
                    <a:cubicBezTo>
                      <a:pt x="419739" y="219635"/>
                      <a:pt x="411896" y="221716"/>
                      <a:pt x="405244" y="218843"/>
                    </a:cubicBezTo>
                    <a:lnTo>
                      <a:pt x="327506" y="184758"/>
                    </a:lnTo>
                    <a:lnTo>
                      <a:pt x="323237" y="189415"/>
                    </a:lnTo>
                    <a:cubicBezTo>
                      <a:pt x="322940" y="176336"/>
                      <a:pt x="320557" y="163753"/>
                      <a:pt x="316486" y="152061"/>
                    </a:cubicBezTo>
                    <a:cubicBezTo>
                      <a:pt x="320557" y="149980"/>
                      <a:pt x="325422" y="149782"/>
                      <a:pt x="329790" y="151665"/>
                    </a:cubicBezTo>
                    <a:lnTo>
                      <a:pt x="406336" y="185254"/>
                    </a:lnTo>
                    <a:lnTo>
                      <a:pt x="447538" y="129371"/>
                    </a:lnTo>
                    <a:lnTo>
                      <a:pt x="417952" y="133632"/>
                    </a:lnTo>
                    <a:cubicBezTo>
                      <a:pt x="409414" y="134821"/>
                      <a:pt x="401471" y="128876"/>
                      <a:pt x="400280" y="120355"/>
                    </a:cubicBezTo>
                    <a:cubicBezTo>
                      <a:pt x="398989" y="111834"/>
                      <a:pt x="404946" y="104006"/>
                      <a:pt x="413484" y="102718"/>
                    </a:cubicBezTo>
                    <a:close/>
                    <a:moveTo>
                      <a:pt x="183273" y="0"/>
                    </a:moveTo>
                    <a:lnTo>
                      <a:pt x="580456" y="0"/>
                    </a:lnTo>
                    <a:cubicBezTo>
                      <a:pt x="595049" y="0"/>
                      <a:pt x="606862" y="11896"/>
                      <a:pt x="606862" y="26468"/>
                    </a:cubicBezTo>
                    <a:cubicBezTo>
                      <a:pt x="606862" y="35687"/>
                      <a:pt x="602097" y="43816"/>
                      <a:pt x="594850" y="48575"/>
                    </a:cubicBezTo>
                    <a:lnTo>
                      <a:pt x="594850" y="299675"/>
                    </a:lnTo>
                    <a:cubicBezTo>
                      <a:pt x="594850" y="308994"/>
                      <a:pt x="587207" y="316627"/>
                      <a:pt x="577776" y="316627"/>
                    </a:cubicBezTo>
                    <a:lnTo>
                      <a:pt x="304086" y="316627"/>
                    </a:lnTo>
                    <a:cubicBezTo>
                      <a:pt x="306468" y="311770"/>
                      <a:pt x="308652" y="306912"/>
                      <a:pt x="310439" y="302154"/>
                    </a:cubicBezTo>
                    <a:cubicBezTo>
                      <a:pt x="311928" y="298882"/>
                      <a:pt x="313219" y="295611"/>
                      <a:pt x="314410" y="292340"/>
                    </a:cubicBezTo>
                    <a:cubicBezTo>
                      <a:pt x="316991" y="289267"/>
                      <a:pt x="319175" y="285995"/>
                      <a:pt x="320962" y="282625"/>
                    </a:cubicBezTo>
                    <a:lnTo>
                      <a:pt x="560801" y="282625"/>
                    </a:lnTo>
                    <a:lnTo>
                      <a:pt x="560801" y="52837"/>
                    </a:lnTo>
                    <a:lnTo>
                      <a:pt x="203028" y="52837"/>
                    </a:lnTo>
                    <a:lnTo>
                      <a:pt x="203028" y="71871"/>
                    </a:lnTo>
                    <a:lnTo>
                      <a:pt x="174835" y="71871"/>
                    </a:lnTo>
                    <a:cubicBezTo>
                      <a:pt x="172850" y="71871"/>
                      <a:pt x="170864" y="71970"/>
                      <a:pt x="168879" y="72069"/>
                    </a:cubicBezTo>
                    <a:lnTo>
                      <a:pt x="168879" y="48575"/>
                    </a:lnTo>
                    <a:cubicBezTo>
                      <a:pt x="161632" y="43816"/>
                      <a:pt x="156867" y="35687"/>
                      <a:pt x="156867" y="26468"/>
                    </a:cubicBezTo>
                    <a:cubicBezTo>
                      <a:pt x="156867" y="11896"/>
                      <a:pt x="168680" y="0"/>
                      <a:pt x="1832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" name="ïṣļiḋè">
              <a:extLst>
                <a:ext uri="{FF2B5EF4-FFF2-40B4-BE49-F238E27FC236}">
                  <a16:creationId xmlns:a16="http://schemas.microsoft.com/office/drawing/2014/main" id="{9368AB3F-B6CC-48FC-B1A2-EC892B5684EB}"/>
                </a:ext>
              </a:extLst>
            </p:cNvPr>
            <p:cNvGrpSpPr/>
            <p:nvPr/>
          </p:nvGrpSpPr>
          <p:grpSpPr>
            <a:xfrm>
              <a:off x="8175625" y="1606151"/>
              <a:ext cx="3343275" cy="1186120"/>
              <a:chOff x="673100" y="4352925"/>
              <a:chExt cx="2891443" cy="1186120"/>
            </a:xfrm>
          </p:grpSpPr>
          <p:sp>
            <p:nvSpPr>
              <p:cNvPr id="35" name="îşḻiďè">
                <a:extLst>
                  <a:ext uri="{FF2B5EF4-FFF2-40B4-BE49-F238E27FC236}">
                    <a16:creationId xmlns:a16="http://schemas.microsoft.com/office/drawing/2014/main" id="{4824C559-FEFE-491F-AFCB-F6D4BF3C5DD6}"/>
                  </a:ext>
                </a:extLst>
              </p:cNvPr>
              <p:cNvSpPr/>
              <p:nvPr/>
            </p:nvSpPr>
            <p:spPr bwMode="auto">
              <a:xfrm>
                <a:off x="673100" y="4747098"/>
                <a:ext cx="2891443" cy="7919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2000" b="1" dirty="0" err="1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Xhprof</a:t>
                </a:r>
                <a:endPara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ïsḷîḍê">
                <a:extLst>
                  <a:ext uri="{FF2B5EF4-FFF2-40B4-BE49-F238E27FC236}">
                    <a16:creationId xmlns:a16="http://schemas.microsoft.com/office/drawing/2014/main" id="{8FD6DDD8-FE8B-4A0D-AED9-EEE514C4108D}"/>
                  </a:ext>
                </a:extLst>
              </p:cNvPr>
              <p:cNvSpPr txBox="1"/>
              <p:nvPr/>
            </p:nvSpPr>
            <p:spPr bwMode="auto">
              <a:xfrm>
                <a:off x="673100" y="4352925"/>
                <a:ext cx="2891443" cy="394173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PHP</a:t>
                </a:r>
              </a:p>
            </p:txBody>
          </p:sp>
        </p:grpSp>
        <p:grpSp>
          <p:nvGrpSpPr>
            <p:cNvPr id="19" name="íṥļîďê">
              <a:extLst>
                <a:ext uri="{FF2B5EF4-FFF2-40B4-BE49-F238E27FC236}">
                  <a16:creationId xmlns:a16="http://schemas.microsoft.com/office/drawing/2014/main" id="{CE0BCED8-8CF5-4B7A-B2D7-874E6AD72C07}"/>
                </a:ext>
              </a:extLst>
            </p:cNvPr>
            <p:cNvGrpSpPr/>
            <p:nvPr/>
          </p:nvGrpSpPr>
          <p:grpSpPr>
            <a:xfrm>
              <a:off x="4189282" y="4738574"/>
              <a:ext cx="611616" cy="678630"/>
              <a:chOff x="4189282" y="4738574"/>
              <a:chExt cx="611616" cy="678630"/>
            </a:xfrm>
          </p:grpSpPr>
          <p:sp>
            <p:nvSpPr>
              <p:cNvPr id="33" name="ïṣļíḋè">
                <a:extLst>
                  <a:ext uri="{FF2B5EF4-FFF2-40B4-BE49-F238E27FC236}">
                    <a16:creationId xmlns:a16="http://schemas.microsoft.com/office/drawing/2014/main" id="{BE930833-2E24-44DD-9B7E-A1A75B5CA827}"/>
                  </a:ext>
                </a:extLst>
              </p:cNvPr>
              <p:cNvSpPr/>
              <p:nvPr/>
            </p:nvSpPr>
            <p:spPr bwMode="auto">
              <a:xfrm>
                <a:off x="4189282" y="4738574"/>
                <a:ext cx="611616" cy="678630"/>
              </a:xfrm>
              <a:custGeom>
                <a:avLst/>
                <a:gdLst>
                  <a:gd name="T0" fmla="*/ 668 w 1369"/>
                  <a:gd name="T1" fmla="*/ 0 h 1519"/>
                  <a:gd name="T2" fmla="*/ 702 w 1369"/>
                  <a:gd name="T3" fmla="*/ 0 h 1519"/>
                  <a:gd name="T4" fmla="*/ 736 w 1369"/>
                  <a:gd name="T5" fmla="*/ 7 h 1519"/>
                  <a:gd name="T6" fmla="*/ 768 w 1369"/>
                  <a:gd name="T7" fmla="*/ 21 h 1519"/>
                  <a:gd name="T8" fmla="*/ 1284 w 1369"/>
                  <a:gd name="T9" fmla="*/ 318 h 1519"/>
                  <a:gd name="T10" fmla="*/ 1313 w 1369"/>
                  <a:gd name="T11" fmla="*/ 339 h 1519"/>
                  <a:gd name="T12" fmla="*/ 1337 w 1369"/>
                  <a:gd name="T13" fmla="*/ 364 h 1519"/>
                  <a:gd name="T14" fmla="*/ 1354 w 1369"/>
                  <a:gd name="T15" fmla="*/ 395 h 1519"/>
                  <a:gd name="T16" fmla="*/ 1364 w 1369"/>
                  <a:gd name="T17" fmla="*/ 429 h 1519"/>
                  <a:gd name="T18" fmla="*/ 1369 w 1369"/>
                  <a:gd name="T19" fmla="*/ 465 h 1519"/>
                  <a:gd name="T20" fmla="*/ 1369 w 1369"/>
                  <a:gd name="T21" fmla="*/ 1054 h 1519"/>
                  <a:gd name="T22" fmla="*/ 1364 w 1369"/>
                  <a:gd name="T23" fmla="*/ 1090 h 1519"/>
                  <a:gd name="T24" fmla="*/ 1354 w 1369"/>
                  <a:gd name="T25" fmla="*/ 1124 h 1519"/>
                  <a:gd name="T26" fmla="*/ 1337 w 1369"/>
                  <a:gd name="T27" fmla="*/ 1154 h 1519"/>
                  <a:gd name="T28" fmla="*/ 1313 w 1369"/>
                  <a:gd name="T29" fmla="*/ 1181 h 1519"/>
                  <a:gd name="T30" fmla="*/ 1284 w 1369"/>
                  <a:gd name="T31" fmla="*/ 1201 h 1519"/>
                  <a:gd name="T32" fmla="*/ 768 w 1369"/>
                  <a:gd name="T33" fmla="*/ 1497 h 1519"/>
                  <a:gd name="T34" fmla="*/ 736 w 1369"/>
                  <a:gd name="T35" fmla="*/ 1512 h 1519"/>
                  <a:gd name="T36" fmla="*/ 702 w 1369"/>
                  <a:gd name="T37" fmla="*/ 1519 h 1519"/>
                  <a:gd name="T38" fmla="*/ 668 w 1369"/>
                  <a:gd name="T39" fmla="*/ 1519 h 1519"/>
                  <a:gd name="T40" fmla="*/ 632 w 1369"/>
                  <a:gd name="T41" fmla="*/ 1512 h 1519"/>
                  <a:gd name="T42" fmla="*/ 599 w 1369"/>
                  <a:gd name="T43" fmla="*/ 1497 h 1519"/>
                  <a:gd name="T44" fmla="*/ 85 w 1369"/>
                  <a:gd name="T45" fmla="*/ 1201 h 1519"/>
                  <a:gd name="T46" fmla="*/ 56 w 1369"/>
                  <a:gd name="T47" fmla="*/ 1181 h 1519"/>
                  <a:gd name="T48" fmla="*/ 32 w 1369"/>
                  <a:gd name="T49" fmla="*/ 1154 h 1519"/>
                  <a:gd name="T50" fmla="*/ 15 w 1369"/>
                  <a:gd name="T51" fmla="*/ 1124 h 1519"/>
                  <a:gd name="T52" fmla="*/ 3 w 1369"/>
                  <a:gd name="T53" fmla="*/ 1090 h 1519"/>
                  <a:gd name="T54" fmla="*/ 0 w 1369"/>
                  <a:gd name="T55" fmla="*/ 1054 h 1519"/>
                  <a:gd name="T56" fmla="*/ 0 w 1369"/>
                  <a:gd name="T57" fmla="*/ 465 h 1519"/>
                  <a:gd name="T58" fmla="*/ 3 w 1369"/>
                  <a:gd name="T59" fmla="*/ 429 h 1519"/>
                  <a:gd name="T60" fmla="*/ 15 w 1369"/>
                  <a:gd name="T61" fmla="*/ 395 h 1519"/>
                  <a:gd name="T62" fmla="*/ 32 w 1369"/>
                  <a:gd name="T63" fmla="*/ 364 h 1519"/>
                  <a:gd name="T64" fmla="*/ 56 w 1369"/>
                  <a:gd name="T65" fmla="*/ 339 h 1519"/>
                  <a:gd name="T66" fmla="*/ 85 w 1369"/>
                  <a:gd name="T67" fmla="*/ 318 h 1519"/>
                  <a:gd name="T68" fmla="*/ 599 w 1369"/>
                  <a:gd name="T69" fmla="*/ 21 h 1519"/>
                  <a:gd name="T70" fmla="*/ 632 w 1369"/>
                  <a:gd name="T71" fmla="*/ 7 h 1519"/>
                  <a:gd name="T72" fmla="*/ 668 w 1369"/>
                  <a:gd name="T73" fmla="*/ 0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69" h="1519">
                    <a:moveTo>
                      <a:pt x="668" y="0"/>
                    </a:moveTo>
                    <a:lnTo>
                      <a:pt x="702" y="0"/>
                    </a:lnTo>
                    <a:lnTo>
                      <a:pt x="736" y="7"/>
                    </a:lnTo>
                    <a:lnTo>
                      <a:pt x="768" y="21"/>
                    </a:lnTo>
                    <a:lnTo>
                      <a:pt x="1284" y="318"/>
                    </a:lnTo>
                    <a:lnTo>
                      <a:pt x="1313" y="339"/>
                    </a:lnTo>
                    <a:lnTo>
                      <a:pt x="1337" y="364"/>
                    </a:lnTo>
                    <a:lnTo>
                      <a:pt x="1354" y="395"/>
                    </a:lnTo>
                    <a:lnTo>
                      <a:pt x="1364" y="429"/>
                    </a:lnTo>
                    <a:lnTo>
                      <a:pt x="1369" y="465"/>
                    </a:lnTo>
                    <a:lnTo>
                      <a:pt x="1369" y="1054"/>
                    </a:lnTo>
                    <a:lnTo>
                      <a:pt x="1364" y="1090"/>
                    </a:lnTo>
                    <a:lnTo>
                      <a:pt x="1354" y="1124"/>
                    </a:lnTo>
                    <a:lnTo>
                      <a:pt x="1337" y="1154"/>
                    </a:lnTo>
                    <a:lnTo>
                      <a:pt x="1313" y="1181"/>
                    </a:lnTo>
                    <a:lnTo>
                      <a:pt x="1284" y="1201"/>
                    </a:lnTo>
                    <a:lnTo>
                      <a:pt x="768" y="1497"/>
                    </a:lnTo>
                    <a:lnTo>
                      <a:pt x="736" y="1512"/>
                    </a:lnTo>
                    <a:lnTo>
                      <a:pt x="702" y="1519"/>
                    </a:lnTo>
                    <a:lnTo>
                      <a:pt x="668" y="1519"/>
                    </a:lnTo>
                    <a:lnTo>
                      <a:pt x="632" y="1512"/>
                    </a:lnTo>
                    <a:lnTo>
                      <a:pt x="599" y="1497"/>
                    </a:lnTo>
                    <a:lnTo>
                      <a:pt x="85" y="1201"/>
                    </a:lnTo>
                    <a:lnTo>
                      <a:pt x="56" y="1181"/>
                    </a:lnTo>
                    <a:lnTo>
                      <a:pt x="32" y="1154"/>
                    </a:lnTo>
                    <a:lnTo>
                      <a:pt x="15" y="1124"/>
                    </a:lnTo>
                    <a:lnTo>
                      <a:pt x="3" y="1090"/>
                    </a:lnTo>
                    <a:lnTo>
                      <a:pt x="0" y="1054"/>
                    </a:lnTo>
                    <a:lnTo>
                      <a:pt x="0" y="465"/>
                    </a:lnTo>
                    <a:lnTo>
                      <a:pt x="3" y="429"/>
                    </a:lnTo>
                    <a:lnTo>
                      <a:pt x="15" y="395"/>
                    </a:lnTo>
                    <a:lnTo>
                      <a:pt x="32" y="364"/>
                    </a:lnTo>
                    <a:lnTo>
                      <a:pt x="56" y="339"/>
                    </a:lnTo>
                    <a:lnTo>
                      <a:pt x="85" y="318"/>
                    </a:lnTo>
                    <a:lnTo>
                      <a:pt x="599" y="21"/>
                    </a:lnTo>
                    <a:lnTo>
                      <a:pt x="632" y="7"/>
                    </a:lnTo>
                    <a:lnTo>
                      <a:pt x="668" y="0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accent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ru-RU" sz="1872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îṣ1îḋé">
                <a:extLst>
                  <a:ext uri="{FF2B5EF4-FFF2-40B4-BE49-F238E27FC236}">
                    <a16:creationId xmlns:a16="http://schemas.microsoft.com/office/drawing/2014/main" id="{B3680F59-F93D-4882-8483-72EC1EAD5C07}"/>
                  </a:ext>
                </a:extLst>
              </p:cNvPr>
              <p:cNvSpPr/>
              <p:nvPr/>
            </p:nvSpPr>
            <p:spPr bwMode="auto">
              <a:xfrm>
                <a:off x="4333128" y="4927018"/>
                <a:ext cx="323925" cy="301741"/>
              </a:xfrm>
              <a:custGeom>
                <a:avLst/>
                <a:gdLst>
                  <a:gd name="connsiteX0" fmla="*/ 225640 w 606862"/>
                  <a:gd name="connsiteY0" fmla="*/ 344936 h 565300"/>
                  <a:gd name="connsiteX1" fmla="*/ 212735 w 606862"/>
                  <a:gd name="connsiteY1" fmla="*/ 349595 h 565300"/>
                  <a:gd name="connsiteX2" fmla="*/ 208268 w 606862"/>
                  <a:gd name="connsiteY2" fmla="*/ 354750 h 565300"/>
                  <a:gd name="connsiteX3" fmla="*/ 208268 w 606862"/>
                  <a:gd name="connsiteY3" fmla="*/ 368033 h 565300"/>
                  <a:gd name="connsiteX4" fmla="*/ 206282 w 606862"/>
                  <a:gd name="connsiteY4" fmla="*/ 369421 h 565300"/>
                  <a:gd name="connsiteX5" fmla="*/ 204992 w 606862"/>
                  <a:gd name="connsiteY5" fmla="*/ 373584 h 565300"/>
                  <a:gd name="connsiteX6" fmla="*/ 207870 w 606862"/>
                  <a:gd name="connsiteY6" fmla="*/ 401836 h 565300"/>
                  <a:gd name="connsiteX7" fmla="*/ 211742 w 606862"/>
                  <a:gd name="connsiteY7" fmla="*/ 406396 h 565300"/>
                  <a:gd name="connsiteX8" fmla="*/ 213132 w 606862"/>
                  <a:gd name="connsiteY8" fmla="*/ 406594 h 565300"/>
                  <a:gd name="connsiteX9" fmla="*/ 217400 w 606862"/>
                  <a:gd name="connsiteY9" fmla="*/ 404413 h 565300"/>
                  <a:gd name="connsiteX10" fmla="*/ 232390 w 606862"/>
                  <a:gd name="connsiteY10" fmla="*/ 384687 h 565300"/>
                  <a:gd name="connsiteX11" fmla="*/ 233482 w 606862"/>
                  <a:gd name="connsiteY11" fmla="*/ 381415 h 565300"/>
                  <a:gd name="connsiteX12" fmla="*/ 233383 w 606862"/>
                  <a:gd name="connsiteY12" fmla="*/ 349694 h 565300"/>
                  <a:gd name="connsiteX13" fmla="*/ 230901 w 606862"/>
                  <a:gd name="connsiteY13" fmla="*/ 345134 h 565300"/>
                  <a:gd name="connsiteX14" fmla="*/ 225640 w 606862"/>
                  <a:gd name="connsiteY14" fmla="*/ 344936 h 565300"/>
                  <a:gd name="connsiteX15" fmla="*/ 158236 w 606862"/>
                  <a:gd name="connsiteY15" fmla="*/ 344936 h 565300"/>
                  <a:gd name="connsiteX16" fmla="*/ 152974 w 606862"/>
                  <a:gd name="connsiteY16" fmla="*/ 345134 h 565300"/>
                  <a:gd name="connsiteX17" fmla="*/ 150393 w 606862"/>
                  <a:gd name="connsiteY17" fmla="*/ 349694 h 565300"/>
                  <a:gd name="connsiteX18" fmla="*/ 150393 w 606862"/>
                  <a:gd name="connsiteY18" fmla="*/ 381415 h 565300"/>
                  <a:gd name="connsiteX19" fmla="*/ 151485 w 606862"/>
                  <a:gd name="connsiteY19" fmla="*/ 384687 h 565300"/>
                  <a:gd name="connsiteX20" fmla="*/ 166475 w 606862"/>
                  <a:gd name="connsiteY20" fmla="*/ 404512 h 565300"/>
                  <a:gd name="connsiteX21" fmla="*/ 170644 w 606862"/>
                  <a:gd name="connsiteY21" fmla="*/ 406594 h 565300"/>
                  <a:gd name="connsiteX22" fmla="*/ 172133 w 606862"/>
                  <a:gd name="connsiteY22" fmla="*/ 406396 h 565300"/>
                  <a:gd name="connsiteX23" fmla="*/ 176005 w 606862"/>
                  <a:gd name="connsiteY23" fmla="*/ 401836 h 565300"/>
                  <a:gd name="connsiteX24" fmla="*/ 178884 w 606862"/>
                  <a:gd name="connsiteY24" fmla="*/ 373584 h 565300"/>
                  <a:gd name="connsiteX25" fmla="*/ 177593 w 606862"/>
                  <a:gd name="connsiteY25" fmla="*/ 369421 h 565300"/>
                  <a:gd name="connsiteX26" fmla="*/ 175509 w 606862"/>
                  <a:gd name="connsiteY26" fmla="*/ 368033 h 565300"/>
                  <a:gd name="connsiteX27" fmla="*/ 175509 w 606862"/>
                  <a:gd name="connsiteY27" fmla="*/ 354750 h 565300"/>
                  <a:gd name="connsiteX28" fmla="*/ 171141 w 606862"/>
                  <a:gd name="connsiteY28" fmla="*/ 349595 h 565300"/>
                  <a:gd name="connsiteX29" fmla="*/ 158236 w 606862"/>
                  <a:gd name="connsiteY29" fmla="*/ 344936 h 565300"/>
                  <a:gd name="connsiteX30" fmla="*/ 166475 w 606862"/>
                  <a:gd name="connsiteY30" fmla="*/ 201992 h 565300"/>
                  <a:gd name="connsiteX31" fmla="*/ 129547 w 606862"/>
                  <a:gd name="connsiteY31" fmla="*/ 211706 h 565300"/>
                  <a:gd name="connsiteX32" fmla="*/ 126569 w 606862"/>
                  <a:gd name="connsiteY32" fmla="*/ 216464 h 565300"/>
                  <a:gd name="connsiteX33" fmla="*/ 126569 w 606862"/>
                  <a:gd name="connsiteY33" fmla="*/ 225981 h 565300"/>
                  <a:gd name="connsiteX34" fmla="*/ 124385 w 606862"/>
                  <a:gd name="connsiteY34" fmla="*/ 225981 h 565300"/>
                  <a:gd name="connsiteX35" fmla="*/ 119124 w 606862"/>
                  <a:gd name="connsiteY35" fmla="*/ 231334 h 565300"/>
                  <a:gd name="connsiteX36" fmla="*/ 119124 w 606862"/>
                  <a:gd name="connsiteY36" fmla="*/ 240057 h 565300"/>
                  <a:gd name="connsiteX37" fmla="*/ 121506 w 606862"/>
                  <a:gd name="connsiteY37" fmla="*/ 244518 h 565300"/>
                  <a:gd name="connsiteX38" fmla="*/ 126668 w 606862"/>
                  <a:gd name="connsiteY38" fmla="*/ 247888 h 565300"/>
                  <a:gd name="connsiteX39" fmla="*/ 126966 w 606862"/>
                  <a:gd name="connsiteY39" fmla="*/ 250069 h 565300"/>
                  <a:gd name="connsiteX40" fmla="*/ 146026 w 606862"/>
                  <a:gd name="connsiteY40" fmla="*/ 294083 h 565300"/>
                  <a:gd name="connsiteX41" fmla="*/ 177593 w 606862"/>
                  <a:gd name="connsiteY41" fmla="*/ 321442 h 565300"/>
                  <a:gd name="connsiteX42" fmla="*/ 206183 w 606862"/>
                  <a:gd name="connsiteY42" fmla="*/ 321442 h 565300"/>
                  <a:gd name="connsiteX43" fmla="*/ 237751 w 606862"/>
                  <a:gd name="connsiteY43" fmla="*/ 294083 h 565300"/>
                  <a:gd name="connsiteX44" fmla="*/ 256910 w 606862"/>
                  <a:gd name="connsiteY44" fmla="*/ 250069 h 565300"/>
                  <a:gd name="connsiteX45" fmla="*/ 257207 w 606862"/>
                  <a:gd name="connsiteY45" fmla="*/ 247888 h 565300"/>
                  <a:gd name="connsiteX46" fmla="*/ 262369 w 606862"/>
                  <a:gd name="connsiteY46" fmla="*/ 244518 h 565300"/>
                  <a:gd name="connsiteX47" fmla="*/ 264752 w 606862"/>
                  <a:gd name="connsiteY47" fmla="*/ 240057 h 565300"/>
                  <a:gd name="connsiteX48" fmla="*/ 264752 w 606862"/>
                  <a:gd name="connsiteY48" fmla="*/ 231334 h 565300"/>
                  <a:gd name="connsiteX49" fmla="*/ 259391 w 606862"/>
                  <a:gd name="connsiteY49" fmla="*/ 225981 h 565300"/>
                  <a:gd name="connsiteX50" fmla="*/ 256513 w 606862"/>
                  <a:gd name="connsiteY50" fmla="*/ 225981 h 565300"/>
                  <a:gd name="connsiteX51" fmla="*/ 254825 w 606862"/>
                  <a:gd name="connsiteY51" fmla="*/ 224197 h 565300"/>
                  <a:gd name="connsiteX52" fmla="*/ 249762 w 606862"/>
                  <a:gd name="connsiteY52" fmla="*/ 223800 h 565300"/>
                  <a:gd name="connsiteX53" fmla="*/ 228717 w 606862"/>
                  <a:gd name="connsiteY53" fmla="*/ 228657 h 565300"/>
                  <a:gd name="connsiteX54" fmla="*/ 196057 w 606862"/>
                  <a:gd name="connsiteY54" fmla="*/ 213788 h 565300"/>
                  <a:gd name="connsiteX55" fmla="*/ 166475 w 606862"/>
                  <a:gd name="connsiteY55" fmla="*/ 201992 h 565300"/>
                  <a:gd name="connsiteX56" fmla="*/ 178487 w 606862"/>
                  <a:gd name="connsiteY56" fmla="*/ 100979 h 565300"/>
                  <a:gd name="connsiteX57" fmla="*/ 205389 w 606862"/>
                  <a:gd name="connsiteY57" fmla="*/ 100979 h 565300"/>
                  <a:gd name="connsiteX58" fmla="*/ 288477 w 606862"/>
                  <a:gd name="connsiteY58" fmla="*/ 183950 h 565300"/>
                  <a:gd name="connsiteX59" fmla="*/ 288477 w 606862"/>
                  <a:gd name="connsiteY59" fmla="*/ 210021 h 565300"/>
                  <a:gd name="connsiteX60" fmla="*/ 293242 w 606862"/>
                  <a:gd name="connsiteY60" fmla="*/ 224890 h 565300"/>
                  <a:gd name="connsiteX61" fmla="*/ 293242 w 606862"/>
                  <a:gd name="connsiteY61" fmla="*/ 243428 h 565300"/>
                  <a:gd name="connsiteX62" fmla="*/ 284109 w 606862"/>
                  <a:gd name="connsiteY62" fmla="*/ 262956 h 565300"/>
                  <a:gd name="connsiteX63" fmla="*/ 278749 w 606862"/>
                  <a:gd name="connsiteY63" fmla="*/ 277132 h 565300"/>
                  <a:gd name="connsiteX64" fmla="*/ 260781 w 606862"/>
                  <a:gd name="connsiteY64" fmla="*/ 310637 h 565300"/>
                  <a:gd name="connsiteX65" fmla="*/ 248670 w 606862"/>
                  <a:gd name="connsiteY65" fmla="*/ 326101 h 565300"/>
                  <a:gd name="connsiteX66" fmla="*/ 257704 w 606862"/>
                  <a:gd name="connsiteY66" fmla="*/ 337303 h 565300"/>
                  <a:gd name="connsiteX67" fmla="*/ 316968 w 606862"/>
                  <a:gd name="connsiteY67" fmla="*/ 355245 h 565300"/>
                  <a:gd name="connsiteX68" fmla="*/ 383875 w 606862"/>
                  <a:gd name="connsiteY68" fmla="*/ 549638 h 565300"/>
                  <a:gd name="connsiteX69" fmla="*/ 368091 w 606862"/>
                  <a:gd name="connsiteY69" fmla="*/ 565300 h 565300"/>
                  <a:gd name="connsiteX70" fmla="*/ 15685 w 606862"/>
                  <a:gd name="connsiteY70" fmla="*/ 565300 h 565300"/>
                  <a:gd name="connsiteX71" fmla="*/ 0 w 606862"/>
                  <a:gd name="connsiteY71" fmla="*/ 549638 h 565300"/>
                  <a:gd name="connsiteX72" fmla="*/ 199 w 606862"/>
                  <a:gd name="connsiteY72" fmla="*/ 547159 h 565300"/>
                  <a:gd name="connsiteX73" fmla="*/ 66908 w 606862"/>
                  <a:gd name="connsiteY73" fmla="*/ 355245 h 565300"/>
                  <a:gd name="connsiteX74" fmla="*/ 126172 w 606862"/>
                  <a:gd name="connsiteY74" fmla="*/ 337303 h 565300"/>
                  <a:gd name="connsiteX75" fmla="*/ 135205 w 606862"/>
                  <a:gd name="connsiteY75" fmla="*/ 326101 h 565300"/>
                  <a:gd name="connsiteX76" fmla="*/ 123094 w 606862"/>
                  <a:gd name="connsiteY76" fmla="*/ 310637 h 565300"/>
                  <a:gd name="connsiteX77" fmla="*/ 105127 w 606862"/>
                  <a:gd name="connsiteY77" fmla="*/ 277132 h 565300"/>
                  <a:gd name="connsiteX78" fmla="*/ 99766 w 606862"/>
                  <a:gd name="connsiteY78" fmla="*/ 262956 h 565300"/>
                  <a:gd name="connsiteX79" fmla="*/ 90633 w 606862"/>
                  <a:gd name="connsiteY79" fmla="*/ 243428 h 565300"/>
                  <a:gd name="connsiteX80" fmla="*/ 90633 w 606862"/>
                  <a:gd name="connsiteY80" fmla="*/ 224890 h 565300"/>
                  <a:gd name="connsiteX81" fmla="*/ 95398 w 606862"/>
                  <a:gd name="connsiteY81" fmla="*/ 210021 h 565300"/>
                  <a:gd name="connsiteX82" fmla="*/ 95398 w 606862"/>
                  <a:gd name="connsiteY82" fmla="*/ 183950 h 565300"/>
                  <a:gd name="connsiteX83" fmla="*/ 178487 w 606862"/>
                  <a:gd name="connsiteY83" fmla="*/ 100979 h 565300"/>
                  <a:gd name="connsiteX84" fmla="*/ 479606 w 606862"/>
                  <a:gd name="connsiteY84" fmla="*/ 93305 h 565300"/>
                  <a:gd name="connsiteX85" fmla="*/ 497278 w 606862"/>
                  <a:gd name="connsiteY85" fmla="*/ 106483 h 565300"/>
                  <a:gd name="connsiteX86" fmla="*/ 506710 w 606862"/>
                  <a:gd name="connsiteY86" fmla="*/ 172472 h 565300"/>
                  <a:gd name="connsiteX87" fmla="*/ 493505 w 606862"/>
                  <a:gd name="connsiteY87" fmla="*/ 190109 h 565300"/>
                  <a:gd name="connsiteX88" fmla="*/ 491222 w 606862"/>
                  <a:gd name="connsiteY88" fmla="*/ 190208 h 565300"/>
                  <a:gd name="connsiteX89" fmla="*/ 475833 w 606862"/>
                  <a:gd name="connsiteY89" fmla="*/ 176832 h 565300"/>
                  <a:gd name="connsiteX90" fmla="*/ 471862 w 606862"/>
                  <a:gd name="connsiteY90" fmla="*/ 148989 h 565300"/>
                  <a:gd name="connsiteX91" fmla="*/ 424107 w 606862"/>
                  <a:gd name="connsiteY91" fmla="*/ 213789 h 565300"/>
                  <a:gd name="connsiteX92" fmla="*/ 405244 w 606862"/>
                  <a:gd name="connsiteY92" fmla="*/ 218843 h 565300"/>
                  <a:gd name="connsiteX93" fmla="*/ 327506 w 606862"/>
                  <a:gd name="connsiteY93" fmla="*/ 184758 h 565300"/>
                  <a:gd name="connsiteX94" fmla="*/ 323237 w 606862"/>
                  <a:gd name="connsiteY94" fmla="*/ 189415 h 565300"/>
                  <a:gd name="connsiteX95" fmla="*/ 316486 w 606862"/>
                  <a:gd name="connsiteY95" fmla="*/ 152061 h 565300"/>
                  <a:gd name="connsiteX96" fmla="*/ 329790 w 606862"/>
                  <a:gd name="connsiteY96" fmla="*/ 151665 h 565300"/>
                  <a:gd name="connsiteX97" fmla="*/ 406336 w 606862"/>
                  <a:gd name="connsiteY97" fmla="*/ 185254 h 565300"/>
                  <a:gd name="connsiteX98" fmla="*/ 447538 w 606862"/>
                  <a:gd name="connsiteY98" fmla="*/ 129371 h 565300"/>
                  <a:gd name="connsiteX99" fmla="*/ 417952 w 606862"/>
                  <a:gd name="connsiteY99" fmla="*/ 133632 h 565300"/>
                  <a:gd name="connsiteX100" fmla="*/ 400280 w 606862"/>
                  <a:gd name="connsiteY100" fmla="*/ 120355 h 565300"/>
                  <a:gd name="connsiteX101" fmla="*/ 413484 w 606862"/>
                  <a:gd name="connsiteY101" fmla="*/ 102718 h 565300"/>
                  <a:gd name="connsiteX102" fmla="*/ 183273 w 606862"/>
                  <a:gd name="connsiteY102" fmla="*/ 0 h 565300"/>
                  <a:gd name="connsiteX103" fmla="*/ 580456 w 606862"/>
                  <a:gd name="connsiteY103" fmla="*/ 0 h 565300"/>
                  <a:gd name="connsiteX104" fmla="*/ 606862 w 606862"/>
                  <a:gd name="connsiteY104" fmla="*/ 26468 h 565300"/>
                  <a:gd name="connsiteX105" fmla="*/ 594850 w 606862"/>
                  <a:gd name="connsiteY105" fmla="*/ 48575 h 565300"/>
                  <a:gd name="connsiteX106" fmla="*/ 594850 w 606862"/>
                  <a:gd name="connsiteY106" fmla="*/ 299675 h 565300"/>
                  <a:gd name="connsiteX107" fmla="*/ 577776 w 606862"/>
                  <a:gd name="connsiteY107" fmla="*/ 316627 h 565300"/>
                  <a:gd name="connsiteX108" fmla="*/ 304086 w 606862"/>
                  <a:gd name="connsiteY108" fmla="*/ 316627 h 565300"/>
                  <a:gd name="connsiteX109" fmla="*/ 310439 w 606862"/>
                  <a:gd name="connsiteY109" fmla="*/ 302154 h 565300"/>
                  <a:gd name="connsiteX110" fmla="*/ 314410 w 606862"/>
                  <a:gd name="connsiteY110" fmla="*/ 292340 h 565300"/>
                  <a:gd name="connsiteX111" fmla="*/ 320962 w 606862"/>
                  <a:gd name="connsiteY111" fmla="*/ 282625 h 565300"/>
                  <a:gd name="connsiteX112" fmla="*/ 560801 w 606862"/>
                  <a:gd name="connsiteY112" fmla="*/ 282625 h 565300"/>
                  <a:gd name="connsiteX113" fmla="*/ 560801 w 606862"/>
                  <a:gd name="connsiteY113" fmla="*/ 52837 h 565300"/>
                  <a:gd name="connsiteX114" fmla="*/ 203028 w 606862"/>
                  <a:gd name="connsiteY114" fmla="*/ 52837 h 565300"/>
                  <a:gd name="connsiteX115" fmla="*/ 203028 w 606862"/>
                  <a:gd name="connsiteY115" fmla="*/ 71871 h 565300"/>
                  <a:gd name="connsiteX116" fmla="*/ 174835 w 606862"/>
                  <a:gd name="connsiteY116" fmla="*/ 71871 h 565300"/>
                  <a:gd name="connsiteX117" fmla="*/ 168879 w 606862"/>
                  <a:gd name="connsiteY117" fmla="*/ 72069 h 565300"/>
                  <a:gd name="connsiteX118" fmla="*/ 168879 w 606862"/>
                  <a:gd name="connsiteY118" fmla="*/ 48575 h 565300"/>
                  <a:gd name="connsiteX119" fmla="*/ 156867 w 606862"/>
                  <a:gd name="connsiteY119" fmla="*/ 26468 h 565300"/>
                  <a:gd name="connsiteX120" fmla="*/ 183273 w 606862"/>
                  <a:gd name="connsiteY120" fmla="*/ 0 h 56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606862" h="565300">
                    <a:moveTo>
                      <a:pt x="225640" y="344936"/>
                    </a:moveTo>
                    <a:cubicBezTo>
                      <a:pt x="221272" y="347315"/>
                      <a:pt x="216904" y="348802"/>
                      <a:pt x="212735" y="349595"/>
                    </a:cubicBezTo>
                    <a:cubicBezTo>
                      <a:pt x="210154" y="349991"/>
                      <a:pt x="208268" y="352172"/>
                      <a:pt x="208268" y="354750"/>
                    </a:cubicBezTo>
                    <a:lnTo>
                      <a:pt x="208268" y="368033"/>
                    </a:lnTo>
                    <a:cubicBezTo>
                      <a:pt x="207573" y="368330"/>
                      <a:pt x="206878" y="368826"/>
                      <a:pt x="206282" y="369421"/>
                    </a:cubicBezTo>
                    <a:cubicBezTo>
                      <a:pt x="205289" y="370511"/>
                      <a:pt x="204793" y="371998"/>
                      <a:pt x="204992" y="373584"/>
                    </a:cubicBezTo>
                    <a:lnTo>
                      <a:pt x="207870" y="401836"/>
                    </a:lnTo>
                    <a:cubicBezTo>
                      <a:pt x="208069" y="404017"/>
                      <a:pt x="209657" y="405801"/>
                      <a:pt x="211742" y="406396"/>
                    </a:cubicBezTo>
                    <a:cubicBezTo>
                      <a:pt x="212238" y="406495"/>
                      <a:pt x="212735" y="406594"/>
                      <a:pt x="213132" y="406594"/>
                    </a:cubicBezTo>
                    <a:cubicBezTo>
                      <a:pt x="214819" y="406594"/>
                      <a:pt x="216408" y="405801"/>
                      <a:pt x="217400" y="404413"/>
                    </a:cubicBezTo>
                    <a:lnTo>
                      <a:pt x="232390" y="384687"/>
                    </a:lnTo>
                    <a:cubicBezTo>
                      <a:pt x="233085" y="383695"/>
                      <a:pt x="233383" y="382605"/>
                      <a:pt x="233482" y="381415"/>
                    </a:cubicBezTo>
                    <a:lnTo>
                      <a:pt x="233383" y="349694"/>
                    </a:lnTo>
                    <a:cubicBezTo>
                      <a:pt x="233383" y="347811"/>
                      <a:pt x="232489" y="346026"/>
                      <a:pt x="230901" y="345134"/>
                    </a:cubicBezTo>
                    <a:cubicBezTo>
                      <a:pt x="229213" y="344143"/>
                      <a:pt x="227228" y="344143"/>
                      <a:pt x="225640" y="344936"/>
                    </a:cubicBezTo>
                    <a:close/>
                    <a:moveTo>
                      <a:pt x="158236" y="344936"/>
                    </a:moveTo>
                    <a:cubicBezTo>
                      <a:pt x="156548" y="344044"/>
                      <a:pt x="154563" y="344143"/>
                      <a:pt x="152974" y="345134"/>
                    </a:cubicBezTo>
                    <a:cubicBezTo>
                      <a:pt x="151386" y="346026"/>
                      <a:pt x="150393" y="347811"/>
                      <a:pt x="150393" y="349694"/>
                    </a:cubicBezTo>
                    <a:lnTo>
                      <a:pt x="150393" y="381415"/>
                    </a:lnTo>
                    <a:cubicBezTo>
                      <a:pt x="150393" y="382605"/>
                      <a:pt x="150791" y="383695"/>
                      <a:pt x="151485" y="384687"/>
                    </a:cubicBezTo>
                    <a:lnTo>
                      <a:pt x="166475" y="404512"/>
                    </a:lnTo>
                    <a:cubicBezTo>
                      <a:pt x="167468" y="405801"/>
                      <a:pt x="169056" y="406594"/>
                      <a:pt x="170644" y="406594"/>
                    </a:cubicBezTo>
                    <a:cubicBezTo>
                      <a:pt x="171141" y="406594"/>
                      <a:pt x="171637" y="406495"/>
                      <a:pt x="172133" y="406396"/>
                    </a:cubicBezTo>
                    <a:cubicBezTo>
                      <a:pt x="174218" y="405801"/>
                      <a:pt x="175707" y="404017"/>
                      <a:pt x="176005" y="401836"/>
                    </a:cubicBezTo>
                    <a:lnTo>
                      <a:pt x="178884" y="373584"/>
                    </a:lnTo>
                    <a:cubicBezTo>
                      <a:pt x="179082" y="372097"/>
                      <a:pt x="178586" y="370511"/>
                      <a:pt x="177593" y="369421"/>
                    </a:cubicBezTo>
                    <a:cubicBezTo>
                      <a:pt x="176998" y="368826"/>
                      <a:pt x="176303" y="368330"/>
                      <a:pt x="175509" y="368033"/>
                    </a:cubicBezTo>
                    <a:lnTo>
                      <a:pt x="175509" y="354750"/>
                    </a:lnTo>
                    <a:cubicBezTo>
                      <a:pt x="175509" y="352172"/>
                      <a:pt x="173722" y="349991"/>
                      <a:pt x="171141" y="349595"/>
                    </a:cubicBezTo>
                    <a:cubicBezTo>
                      <a:pt x="166971" y="348802"/>
                      <a:pt x="162604" y="347216"/>
                      <a:pt x="158236" y="344936"/>
                    </a:cubicBezTo>
                    <a:close/>
                    <a:moveTo>
                      <a:pt x="166475" y="201992"/>
                    </a:moveTo>
                    <a:cubicBezTo>
                      <a:pt x="151386" y="201992"/>
                      <a:pt x="136893" y="208038"/>
                      <a:pt x="129547" y="211706"/>
                    </a:cubicBezTo>
                    <a:cubicBezTo>
                      <a:pt x="127760" y="212598"/>
                      <a:pt x="126569" y="214482"/>
                      <a:pt x="126569" y="216464"/>
                    </a:cubicBezTo>
                    <a:lnTo>
                      <a:pt x="126569" y="225981"/>
                    </a:lnTo>
                    <a:lnTo>
                      <a:pt x="124385" y="225981"/>
                    </a:lnTo>
                    <a:cubicBezTo>
                      <a:pt x="121506" y="225981"/>
                      <a:pt x="119124" y="228360"/>
                      <a:pt x="119124" y="231334"/>
                    </a:cubicBezTo>
                    <a:lnTo>
                      <a:pt x="119124" y="240057"/>
                    </a:lnTo>
                    <a:cubicBezTo>
                      <a:pt x="119124" y="241842"/>
                      <a:pt x="120017" y="243527"/>
                      <a:pt x="121506" y="244518"/>
                    </a:cubicBezTo>
                    <a:lnTo>
                      <a:pt x="126668" y="247888"/>
                    </a:lnTo>
                    <a:lnTo>
                      <a:pt x="126966" y="250069"/>
                    </a:lnTo>
                    <a:cubicBezTo>
                      <a:pt x="128653" y="262758"/>
                      <a:pt x="135801" y="279213"/>
                      <a:pt x="146026" y="294083"/>
                    </a:cubicBezTo>
                    <a:cubicBezTo>
                      <a:pt x="159129" y="313016"/>
                      <a:pt x="171339" y="321442"/>
                      <a:pt x="177593" y="321442"/>
                    </a:cubicBezTo>
                    <a:lnTo>
                      <a:pt x="206183" y="321442"/>
                    </a:lnTo>
                    <a:cubicBezTo>
                      <a:pt x="212536" y="321442"/>
                      <a:pt x="224746" y="313016"/>
                      <a:pt x="237751" y="294083"/>
                    </a:cubicBezTo>
                    <a:cubicBezTo>
                      <a:pt x="248075" y="279213"/>
                      <a:pt x="255222" y="262758"/>
                      <a:pt x="256910" y="250069"/>
                    </a:cubicBezTo>
                    <a:lnTo>
                      <a:pt x="257207" y="247888"/>
                    </a:lnTo>
                    <a:lnTo>
                      <a:pt x="262369" y="244518"/>
                    </a:lnTo>
                    <a:cubicBezTo>
                      <a:pt x="263858" y="243527"/>
                      <a:pt x="264752" y="241842"/>
                      <a:pt x="264752" y="240057"/>
                    </a:cubicBezTo>
                    <a:lnTo>
                      <a:pt x="264752" y="231334"/>
                    </a:lnTo>
                    <a:cubicBezTo>
                      <a:pt x="264752" y="228360"/>
                      <a:pt x="262369" y="225981"/>
                      <a:pt x="259391" y="225981"/>
                    </a:cubicBezTo>
                    <a:lnTo>
                      <a:pt x="256513" y="225981"/>
                    </a:lnTo>
                    <a:cubicBezTo>
                      <a:pt x="256115" y="225287"/>
                      <a:pt x="255520" y="224692"/>
                      <a:pt x="254825" y="224197"/>
                    </a:cubicBezTo>
                    <a:cubicBezTo>
                      <a:pt x="253336" y="223205"/>
                      <a:pt x="251450" y="223106"/>
                      <a:pt x="249762" y="223800"/>
                    </a:cubicBezTo>
                    <a:cubicBezTo>
                      <a:pt x="242615" y="226972"/>
                      <a:pt x="235567" y="228657"/>
                      <a:pt x="228717" y="228657"/>
                    </a:cubicBezTo>
                    <a:cubicBezTo>
                      <a:pt x="216606" y="228657"/>
                      <a:pt x="205587" y="223602"/>
                      <a:pt x="196057" y="213788"/>
                    </a:cubicBezTo>
                    <a:cubicBezTo>
                      <a:pt x="188414" y="205957"/>
                      <a:pt x="178487" y="201992"/>
                      <a:pt x="166475" y="201992"/>
                    </a:cubicBezTo>
                    <a:close/>
                    <a:moveTo>
                      <a:pt x="178487" y="100979"/>
                    </a:moveTo>
                    <a:lnTo>
                      <a:pt x="205389" y="100979"/>
                    </a:lnTo>
                    <a:cubicBezTo>
                      <a:pt x="251152" y="100979"/>
                      <a:pt x="288477" y="138152"/>
                      <a:pt x="288477" y="183950"/>
                    </a:cubicBezTo>
                    <a:lnTo>
                      <a:pt x="288477" y="210021"/>
                    </a:lnTo>
                    <a:cubicBezTo>
                      <a:pt x="291555" y="214383"/>
                      <a:pt x="293242" y="219537"/>
                      <a:pt x="293242" y="224890"/>
                    </a:cubicBezTo>
                    <a:lnTo>
                      <a:pt x="293242" y="243428"/>
                    </a:lnTo>
                    <a:cubicBezTo>
                      <a:pt x="293242" y="250961"/>
                      <a:pt x="289867" y="258198"/>
                      <a:pt x="284109" y="262956"/>
                    </a:cubicBezTo>
                    <a:cubicBezTo>
                      <a:pt x="282620" y="267615"/>
                      <a:pt x="280834" y="272373"/>
                      <a:pt x="278749" y="277132"/>
                    </a:cubicBezTo>
                    <a:cubicBezTo>
                      <a:pt x="274381" y="288234"/>
                      <a:pt x="268226" y="299832"/>
                      <a:pt x="260781" y="310637"/>
                    </a:cubicBezTo>
                    <a:cubicBezTo>
                      <a:pt x="257704" y="315197"/>
                      <a:pt x="253534" y="320649"/>
                      <a:pt x="248670" y="326101"/>
                    </a:cubicBezTo>
                    <a:cubicBezTo>
                      <a:pt x="253137" y="329273"/>
                      <a:pt x="256314" y="332941"/>
                      <a:pt x="257704" y="337303"/>
                    </a:cubicBezTo>
                    <a:lnTo>
                      <a:pt x="316968" y="355245"/>
                    </a:lnTo>
                    <a:cubicBezTo>
                      <a:pt x="358661" y="367240"/>
                      <a:pt x="383875" y="542104"/>
                      <a:pt x="383875" y="549638"/>
                    </a:cubicBezTo>
                    <a:cubicBezTo>
                      <a:pt x="383875" y="558262"/>
                      <a:pt x="376827" y="565300"/>
                      <a:pt x="368091" y="565300"/>
                    </a:cubicBezTo>
                    <a:lnTo>
                      <a:pt x="15685" y="565300"/>
                    </a:lnTo>
                    <a:cubicBezTo>
                      <a:pt x="7048" y="565300"/>
                      <a:pt x="0" y="558262"/>
                      <a:pt x="0" y="549638"/>
                    </a:cubicBezTo>
                    <a:cubicBezTo>
                      <a:pt x="0" y="548745"/>
                      <a:pt x="100" y="547952"/>
                      <a:pt x="199" y="547159"/>
                    </a:cubicBezTo>
                    <a:cubicBezTo>
                      <a:pt x="199" y="547159"/>
                      <a:pt x="25215" y="367240"/>
                      <a:pt x="66908" y="355245"/>
                    </a:cubicBezTo>
                    <a:lnTo>
                      <a:pt x="126172" y="337303"/>
                    </a:lnTo>
                    <a:cubicBezTo>
                      <a:pt x="127562" y="332941"/>
                      <a:pt x="130738" y="329273"/>
                      <a:pt x="135205" y="326101"/>
                    </a:cubicBezTo>
                    <a:cubicBezTo>
                      <a:pt x="130341" y="320649"/>
                      <a:pt x="126172" y="315197"/>
                      <a:pt x="123094" y="310637"/>
                    </a:cubicBezTo>
                    <a:cubicBezTo>
                      <a:pt x="115649" y="299832"/>
                      <a:pt x="109395" y="288234"/>
                      <a:pt x="105127" y="277132"/>
                    </a:cubicBezTo>
                    <a:cubicBezTo>
                      <a:pt x="103042" y="272373"/>
                      <a:pt x="101255" y="267615"/>
                      <a:pt x="99766" y="262956"/>
                    </a:cubicBezTo>
                    <a:cubicBezTo>
                      <a:pt x="94008" y="258099"/>
                      <a:pt x="90633" y="250961"/>
                      <a:pt x="90633" y="243428"/>
                    </a:cubicBezTo>
                    <a:lnTo>
                      <a:pt x="90633" y="224890"/>
                    </a:lnTo>
                    <a:cubicBezTo>
                      <a:pt x="90633" y="219537"/>
                      <a:pt x="92321" y="214383"/>
                      <a:pt x="95398" y="210021"/>
                    </a:cubicBezTo>
                    <a:lnTo>
                      <a:pt x="95398" y="183950"/>
                    </a:lnTo>
                    <a:cubicBezTo>
                      <a:pt x="95398" y="138152"/>
                      <a:pt x="132624" y="100979"/>
                      <a:pt x="178487" y="100979"/>
                    </a:cubicBezTo>
                    <a:close/>
                    <a:moveTo>
                      <a:pt x="479606" y="93305"/>
                    </a:moveTo>
                    <a:cubicBezTo>
                      <a:pt x="488144" y="92017"/>
                      <a:pt x="496086" y="97962"/>
                      <a:pt x="497278" y="106483"/>
                    </a:cubicBezTo>
                    <a:lnTo>
                      <a:pt x="506710" y="172472"/>
                    </a:lnTo>
                    <a:cubicBezTo>
                      <a:pt x="508000" y="180993"/>
                      <a:pt x="502043" y="188821"/>
                      <a:pt x="493505" y="190109"/>
                    </a:cubicBezTo>
                    <a:cubicBezTo>
                      <a:pt x="492711" y="190208"/>
                      <a:pt x="492016" y="190208"/>
                      <a:pt x="491222" y="190208"/>
                    </a:cubicBezTo>
                    <a:cubicBezTo>
                      <a:pt x="483676" y="190208"/>
                      <a:pt x="476925" y="184659"/>
                      <a:pt x="475833" y="176832"/>
                    </a:cubicBezTo>
                    <a:lnTo>
                      <a:pt x="471862" y="148989"/>
                    </a:lnTo>
                    <a:lnTo>
                      <a:pt x="424107" y="213789"/>
                    </a:lnTo>
                    <a:cubicBezTo>
                      <a:pt x="419739" y="219635"/>
                      <a:pt x="411896" y="221716"/>
                      <a:pt x="405244" y="218843"/>
                    </a:cubicBezTo>
                    <a:lnTo>
                      <a:pt x="327506" y="184758"/>
                    </a:lnTo>
                    <a:lnTo>
                      <a:pt x="323237" y="189415"/>
                    </a:lnTo>
                    <a:cubicBezTo>
                      <a:pt x="322940" y="176336"/>
                      <a:pt x="320557" y="163753"/>
                      <a:pt x="316486" y="152061"/>
                    </a:cubicBezTo>
                    <a:cubicBezTo>
                      <a:pt x="320557" y="149980"/>
                      <a:pt x="325422" y="149782"/>
                      <a:pt x="329790" y="151665"/>
                    </a:cubicBezTo>
                    <a:lnTo>
                      <a:pt x="406336" y="185254"/>
                    </a:lnTo>
                    <a:lnTo>
                      <a:pt x="447538" y="129371"/>
                    </a:lnTo>
                    <a:lnTo>
                      <a:pt x="417952" y="133632"/>
                    </a:lnTo>
                    <a:cubicBezTo>
                      <a:pt x="409414" y="134821"/>
                      <a:pt x="401471" y="128876"/>
                      <a:pt x="400280" y="120355"/>
                    </a:cubicBezTo>
                    <a:cubicBezTo>
                      <a:pt x="398989" y="111834"/>
                      <a:pt x="404946" y="104006"/>
                      <a:pt x="413484" y="102718"/>
                    </a:cubicBezTo>
                    <a:close/>
                    <a:moveTo>
                      <a:pt x="183273" y="0"/>
                    </a:moveTo>
                    <a:lnTo>
                      <a:pt x="580456" y="0"/>
                    </a:lnTo>
                    <a:cubicBezTo>
                      <a:pt x="595049" y="0"/>
                      <a:pt x="606862" y="11896"/>
                      <a:pt x="606862" y="26468"/>
                    </a:cubicBezTo>
                    <a:cubicBezTo>
                      <a:pt x="606862" y="35687"/>
                      <a:pt x="602097" y="43816"/>
                      <a:pt x="594850" y="48575"/>
                    </a:cubicBezTo>
                    <a:lnTo>
                      <a:pt x="594850" y="299675"/>
                    </a:lnTo>
                    <a:cubicBezTo>
                      <a:pt x="594850" y="308994"/>
                      <a:pt x="587207" y="316627"/>
                      <a:pt x="577776" y="316627"/>
                    </a:cubicBezTo>
                    <a:lnTo>
                      <a:pt x="304086" y="316627"/>
                    </a:lnTo>
                    <a:cubicBezTo>
                      <a:pt x="306468" y="311770"/>
                      <a:pt x="308652" y="306912"/>
                      <a:pt x="310439" y="302154"/>
                    </a:cubicBezTo>
                    <a:cubicBezTo>
                      <a:pt x="311928" y="298882"/>
                      <a:pt x="313219" y="295611"/>
                      <a:pt x="314410" y="292340"/>
                    </a:cubicBezTo>
                    <a:cubicBezTo>
                      <a:pt x="316991" y="289267"/>
                      <a:pt x="319175" y="285995"/>
                      <a:pt x="320962" y="282625"/>
                    </a:cubicBezTo>
                    <a:lnTo>
                      <a:pt x="560801" y="282625"/>
                    </a:lnTo>
                    <a:lnTo>
                      <a:pt x="560801" y="52837"/>
                    </a:lnTo>
                    <a:lnTo>
                      <a:pt x="203028" y="52837"/>
                    </a:lnTo>
                    <a:lnTo>
                      <a:pt x="203028" y="71871"/>
                    </a:lnTo>
                    <a:lnTo>
                      <a:pt x="174835" y="71871"/>
                    </a:lnTo>
                    <a:cubicBezTo>
                      <a:pt x="172850" y="71871"/>
                      <a:pt x="170864" y="71970"/>
                      <a:pt x="168879" y="72069"/>
                    </a:cubicBezTo>
                    <a:lnTo>
                      <a:pt x="168879" y="48575"/>
                    </a:lnTo>
                    <a:cubicBezTo>
                      <a:pt x="161632" y="43816"/>
                      <a:pt x="156867" y="35687"/>
                      <a:pt x="156867" y="26468"/>
                    </a:cubicBezTo>
                    <a:cubicBezTo>
                      <a:pt x="156867" y="11896"/>
                      <a:pt x="168680" y="0"/>
                      <a:pt x="1832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" name="ïŝḻîḓê">
              <a:extLst>
                <a:ext uri="{FF2B5EF4-FFF2-40B4-BE49-F238E27FC236}">
                  <a16:creationId xmlns:a16="http://schemas.microsoft.com/office/drawing/2014/main" id="{7D560B26-ABAD-44AB-A4F8-BF7161E39970}"/>
                </a:ext>
              </a:extLst>
            </p:cNvPr>
            <p:cNvGrpSpPr/>
            <p:nvPr/>
          </p:nvGrpSpPr>
          <p:grpSpPr>
            <a:xfrm>
              <a:off x="673100" y="4484829"/>
              <a:ext cx="3343275" cy="1186120"/>
              <a:chOff x="673100" y="4352925"/>
              <a:chExt cx="2891443" cy="1186120"/>
            </a:xfrm>
          </p:grpSpPr>
          <p:sp>
            <p:nvSpPr>
              <p:cNvPr id="31" name="îSľîḓé">
                <a:extLst>
                  <a:ext uri="{FF2B5EF4-FFF2-40B4-BE49-F238E27FC236}">
                    <a16:creationId xmlns:a16="http://schemas.microsoft.com/office/drawing/2014/main" id="{9C75B8F8-0FD0-48FF-A393-80B39004B977}"/>
                  </a:ext>
                </a:extLst>
              </p:cNvPr>
              <p:cNvSpPr/>
              <p:nvPr/>
            </p:nvSpPr>
            <p:spPr bwMode="auto">
              <a:xfrm>
                <a:off x="673100" y="4747098"/>
                <a:ext cx="2891443" cy="7919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20000"/>
                  </a:lnSpc>
                </a:pPr>
                <a:r>
                  <a:rPr lang="en-US" altLang="zh-CN" sz="20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ngx.say</a:t>
                </a:r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>
                  <a:lnSpc>
                    <a:spcPct val="120000"/>
                  </a:lnSpc>
                </a:pP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Log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日志</a:t>
                </a:r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íṧ1íḍê">
                <a:extLst>
                  <a:ext uri="{FF2B5EF4-FFF2-40B4-BE49-F238E27FC236}">
                    <a16:creationId xmlns:a16="http://schemas.microsoft.com/office/drawing/2014/main" id="{A16F4859-2B2D-4895-88CE-B9C9B8F261F5}"/>
                  </a:ext>
                </a:extLst>
              </p:cNvPr>
              <p:cNvSpPr txBox="1"/>
              <p:nvPr/>
            </p:nvSpPr>
            <p:spPr bwMode="auto">
              <a:xfrm>
                <a:off x="673100" y="4352925"/>
                <a:ext cx="2891443" cy="394173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Openresty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" name="ïṡ1ídè">
              <a:extLst>
                <a:ext uri="{FF2B5EF4-FFF2-40B4-BE49-F238E27FC236}">
                  <a16:creationId xmlns:a16="http://schemas.microsoft.com/office/drawing/2014/main" id="{157AF2F4-D289-4F9A-A865-E875A71AAE6E}"/>
                </a:ext>
              </a:extLst>
            </p:cNvPr>
            <p:cNvGrpSpPr/>
            <p:nvPr/>
          </p:nvGrpSpPr>
          <p:grpSpPr>
            <a:xfrm>
              <a:off x="7391102" y="4738574"/>
              <a:ext cx="611616" cy="678630"/>
              <a:chOff x="7391102" y="4738574"/>
              <a:chExt cx="611616" cy="678630"/>
            </a:xfrm>
          </p:grpSpPr>
          <p:sp>
            <p:nvSpPr>
              <p:cNvPr id="29" name="íşḻîḋe">
                <a:extLst>
                  <a:ext uri="{FF2B5EF4-FFF2-40B4-BE49-F238E27FC236}">
                    <a16:creationId xmlns:a16="http://schemas.microsoft.com/office/drawing/2014/main" id="{3D3ECE44-E30E-42F9-AF79-48082D89E9F1}"/>
                  </a:ext>
                </a:extLst>
              </p:cNvPr>
              <p:cNvSpPr/>
              <p:nvPr/>
            </p:nvSpPr>
            <p:spPr bwMode="auto">
              <a:xfrm>
                <a:off x="7391102" y="4738574"/>
                <a:ext cx="611616" cy="678630"/>
              </a:xfrm>
              <a:custGeom>
                <a:avLst/>
                <a:gdLst>
                  <a:gd name="T0" fmla="*/ 668 w 1369"/>
                  <a:gd name="T1" fmla="*/ 0 h 1519"/>
                  <a:gd name="T2" fmla="*/ 702 w 1369"/>
                  <a:gd name="T3" fmla="*/ 0 h 1519"/>
                  <a:gd name="T4" fmla="*/ 736 w 1369"/>
                  <a:gd name="T5" fmla="*/ 7 h 1519"/>
                  <a:gd name="T6" fmla="*/ 768 w 1369"/>
                  <a:gd name="T7" fmla="*/ 21 h 1519"/>
                  <a:gd name="T8" fmla="*/ 1284 w 1369"/>
                  <a:gd name="T9" fmla="*/ 318 h 1519"/>
                  <a:gd name="T10" fmla="*/ 1313 w 1369"/>
                  <a:gd name="T11" fmla="*/ 339 h 1519"/>
                  <a:gd name="T12" fmla="*/ 1337 w 1369"/>
                  <a:gd name="T13" fmla="*/ 364 h 1519"/>
                  <a:gd name="T14" fmla="*/ 1354 w 1369"/>
                  <a:gd name="T15" fmla="*/ 395 h 1519"/>
                  <a:gd name="T16" fmla="*/ 1364 w 1369"/>
                  <a:gd name="T17" fmla="*/ 429 h 1519"/>
                  <a:gd name="T18" fmla="*/ 1369 w 1369"/>
                  <a:gd name="T19" fmla="*/ 465 h 1519"/>
                  <a:gd name="T20" fmla="*/ 1369 w 1369"/>
                  <a:gd name="T21" fmla="*/ 1054 h 1519"/>
                  <a:gd name="T22" fmla="*/ 1364 w 1369"/>
                  <a:gd name="T23" fmla="*/ 1090 h 1519"/>
                  <a:gd name="T24" fmla="*/ 1354 w 1369"/>
                  <a:gd name="T25" fmla="*/ 1124 h 1519"/>
                  <a:gd name="T26" fmla="*/ 1337 w 1369"/>
                  <a:gd name="T27" fmla="*/ 1154 h 1519"/>
                  <a:gd name="T28" fmla="*/ 1313 w 1369"/>
                  <a:gd name="T29" fmla="*/ 1181 h 1519"/>
                  <a:gd name="T30" fmla="*/ 1284 w 1369"/>
                  <a:gd name="T31" fmla="*/ 1201 h 1519"/>
                  <a:gd name="T32" fmla="*/ 768 w 1369"/>
                  <a:gd name="T33" fmla="*/ 1497 h 1519"/>
                  <a:gd name="T34" fmla="*/ 736 w 1369"/>
                  <a:gd name="T35" fmla="*/ 1512 h 1519"/>
                  <a:gd name="T36" fmla="*/ 702 w 1369"/>
                  <a:gd name="T37" fmla="*/ 1519 h 1519"/>
                  <a:gd name="T38" fmla="*/ 668 w 1369"/>
                  <a:gd name="T39" fmla="*/ 1519 h 1519"/>
                  <a:gd name="T40" fmla="*/ 632 w 1369"/>
                  <a:gd name="T41" fmla="*/ 1512 h 1519"/>
                  <a:gd name="T42" fmla="*/ 599 w 1369"/>
                  <a:gd name="T43" fmla="*/ 1497 h 1519"/>
                  <a:gd name="T44" fmla="*/ 85 w 1369"/>
                  <a:gd name="T45" fmla="*/ 1201 h 1519"/>
                  <a:gd name="T46" fmla="*/ 56 w 1369"/>
                  <a:gd name="T47" fmla="*/ 1181 h 1519"/>
                  <a:gd name="T48" fmla="*/ 32 w 1369"/>
                  <a:gd name="T49" fmla="*/ 1154 h 1519"/>
                  <a:gd name="T50" fmla="*/ 15 w 1369"/>
                  <a:gd name="T51" fmla="*/ 1124 h 1519"/>
                  <a:gd name="T52" fmla="*/ 3 w 1369"/>
                  <a:gd name="T53" fmla="*/ 1090 h 1519"/>
                  <a:gd name="T54" fmla="*/ 0 w 1369"/>
                  <a:gd name="T55" fmla="*/ 1054 h 1519"/>
                  <a:gd name="T56" fmla="*/ 0 w 1369"/>
                  <a:gd name="T57" fmla="*/ 465 h 1519"/>
                  <a:gd name="T58" fmla="*/ 3 w 1369"/>
                  <a:gd name="T59" fmla="*/ 429 h 1519"/>
                  <a:gd name="T60" fmla="*/ 15 w 1369"/>
                  <a:gd name="T61" fmla="*/ 395 h 1519"/>
                  <a:gd name="T62" fmla="*/ 32 w 1369"/>
                  <a:gd name="T63" fmla="*/ 364 h 1519"/>
                  <a:gd name="T64" fmla="*/ 56 w 1369"/>
                  <a:gd name="T65" fmla="*/ 339 h 1519"/>
                  <a:gd name="T66" fmla="*/ 85 w 1369"/>
                  <a:gd name="T67" fmla="*/ 318 h 1519"/>
                  <a:gd name="T68" fmla="*/ 599 w 1369"/>
                  <a:gd name="T69" fmla="*/ 21 h 1519"/>
                  <a:gd name="T70" fmla="*/ 632 w 1369"/>
                  <a:gd name="T71" fmla="*/ 7 h 1519"/>
                  <a:gd name="T72" fmla="*/ 668 w 1369"/>
                  <a:gd name="T73" fmla="*/ 0 h 15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69" h="1519">
                    <a:moveTo>
                      <a:pt x="668" y="0"/>
                    </a:moveTo>
                    <a:lnTo>
                      <a:pt x="702" y="0"/>
                    </a:lnTo>
                    <a:lnTo>
                      <a:pt x="736" y="7"/>
                    </a:lnTo>
                    <a:lnTo>
                      <a:pt x="768" y="21"/>
                    </a:lnTo>
                    <a:lnTo>
                      <a:pt x="1284" y="318"/>
                    </a:lnTo>
                    <a:lnTo>
                      <a:pt x="1313" y="339"/>
                    </a:lnTo>
                    <a:lnTo>
                      <a:pt x="1337" y="364"/>
                    </a:lnTo>
                    <a:lnTo>
                      <a:pt x="1354" y="395"/>
                    </a:lnTo>
                    <a:lnTo>
                      <a:pt x="1364" y="429"/>
                    </a:lnTo>
                    <a:lnTo>
                      <a:pt x="1369" y="465"/>
                    </a:lnTo>
                    <a:lnTo>
                      <a:pt x="1369" y="1054"/>
                    </a:lnTo>
                    <a:lnTo>
                      <a:pt x="1364" y="1090"/>
                    </a:lnTo>
                    <a:lnTo>
                      <a:pt x="1354" y="1124"/>
                    </a:lnTo>
                    <a:lnTo>
                      <a:pt x="1337" y="1154"/>
                    </a:lnTo>
                    <a:lnTo>
                      <a:pt x="1313" y="1181"/>
                    </a:lnTo>
                    <a:lnTo>
                      <a:pt x="1284" y="1201"/>
                    </a:lnTo>
                    <a:lnTo>
                      <a:pt x="768" y="1497"/>
                    </a:lnTo>
                    <a:lnTo>
                      <a:pt x="736" y="1512"/>
                    </a:lnTo>
                    <a:lnTo>
                      <a:pt x="702" y="1519"/>
                    </a:lnTo>
                    <a:lnTo>
                      <a:pt x="668" y="1519"/>
                    </a:lnTo>
                    <a:lnTo>
                      <a:pt x="632" y="1512"/>
                    </a:lnTo>
                    <a:lnTo>
                      <a:pt x="599" y="1497"/>
                    </a:lnTo>
                    <a:lnTo>
                      <a:pt x="85" y="1201"/>
                    </a:lnTo>
                    <a:lnTo>
                      <a:pt x="56" y="1181"/>
                    </a:lnTo>
                    <a:lnTo>
                      <a:pt x="32" y="1154"/>
                    </a:lnTo>
                    <a:lnTo>
                      <a:pt x="15" y="1124"/>
                    </a:lnTo>
                    <a:lnTo>
                      <a:pt x="3" y="1090"/>
                    </a:lnTo>
                    <a:lnTo>
                      <a:pt x="0" y="1054"/>
                    </a:lnTo>
                    <a:lnTo>
                      <a:pt x="0" y="465"/>
                    </a:lnTo>
                    <a:lnTo>
                      <a:pt x="3" y="429"/>
                    </a:lnTo>
                    <a:lnTo>
                      <a:pt x="15" y="395"/>
                    </a:lnTo>
                    <a:lnTo>
                      <a:pt x="32" y="364"/>
                    </a:lnTo>
                    <a:lnTo>
                      <a:pt x="56" y="339"/>
                    </a:lnTo>
                    <a:lnTo>
                      <a:pt x="85" y="318"/>
                    </a:lnTo>
                    <a:lnTo>
                      <a:pt x="599" y="21"/>
                    </a:lnTo>
                    <a:lnTo>
                      <a:pt x="632" y="7"/>
                    </a:lnTo>
                    <a:lnTo>
                      <a:pt x="668" y="0"/>
                    </a:lnTo>
                    <a:close/>
                  </a:path>
                </a:pathLst>
              </a:custGeom>
              <a:solidFill>
                <a:schemeClr val="bg1"/>
              </a:solidFill>
              <a:ln w="19050">
                <a:solidFill>
                  <a:schemeClr val="accent2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ru-RU" sz="1872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išľíḑe">
                <a:extLst>
                  <a:ext uri="{FF2B5EF4-FFF2-40B4-BE49-F238E27FC236}">
                    <a16:creationId xmlns:a16="http://schemas.microsoft.com/office/drawing/2014/main" id="{5DA094F5-612C-4DFD-883D-C78B7AA0E708}"/>
                  </a:ext>
                </a:extLst>
              </p:cNvPr>
              <p:cNvSpPr/>
              <p:nvPr/>
            </p:nvSpPr>
            <p:spPr bwMode="auto">
              <a:xfrm>
                <a:off x="7534948" y="4927018"/>
                <a:ext cx="323925" cy="301741"/>
              </a:xfrm>
              <a:custGeom>
                <a:avLst/>
                <a:gdLst>
                  <a:gd name="connsiteX0" fmla="*/ 225640 w 606862"/>
                  <a:gd name="connsiteY0" fmla="*/ 344936 h 565300"/>
                  <a:gd name="connsiteX1" fmla="*/ 212735 w 606862"/>
                  <a:gd name="connsiteY1" fmla="*/ 349595 h 565300"/>
                  <a:gd name="connsiteX2" fmla="*/ 208268 w 606862"/>
                  <a:gd name="connsiteY2" fmla="*/ 354750 h 565300"/>
                  <a:gd name="connsiteX3" fmla="*/ 208268 w 606862"/>
                  <a:gd name="connsiteY3" fmla="*/ 368033 h 565300"/>
                  <a:gd name="connsiteX4" fmla="*/ 206282 w 606862"/>
                  <a:gd name="connsiteY4" fmla="*/ 369421 h 565300"/>
                  <a:gd name="connsiteX5" fmla="*/ 204992 w 606862"/>
                  <a:gd name="connsiteY5" fmla="*/ 373584 h 565300"/>
                  <a:gd name="connsiteX6" fmla="*/ 207870 w 606862"/>
                  <a:gd name="connsiteY6" fmla="*/ 401836 h 565300"/>
                  <a:gd name="connsiteX7" fmla="*/ 211742 w 606862"/>
                  <a:gd name="connsiteY7" fmla="*/ 406396 h 565300"/>
                  <a:gd name="connsiteX8" fmla="*/ 213132 w 606862"/>
                  <a:gd name="connsiteY8" fmla="*/ 406594 h 565300"/>
                  <a:gd name="connsiteX9" fmla="*/ 217400 w 606862"/>
                  <a:gd name="connsiteY9" fmla="*/ 404413 h 565300"/>
                  <a:gd name="connsiteX10" fmla="*/ 232390 w 606862"/>
                  <a:gd name="connsiteY10" fmla="*/ 384687 h 565300"/>
                  <a:gd name="connsiteX11" fmla="*/ 233482 w 606862"/>
                  <a:gd name="connsiteY11" fmla="*/ 381415 h 565300"/>
                  <a:gd name="connsiteX12" fmla="*/ 233383 w 606862"/>
                  <a:gd name="connsiteY12" fmla="*/ 349694 h 565300"/>
                  <a:gd name="connsiteX13" fmla="*/ 230901 w 606862"/>
                  <a:gd name="connsiteY13" fmla="*/ 345134 h 565300"/>
                  <a:gd name="connsiteX14" fmla="*/ 225640 w 606862"/>
                  <a:gd name="connsiteY14" fmla="*/ 344936 h 565300"/>
                  <a:gd name="connsiteX15" fmla="*/ 158236 w 606862"/>
                  <a:gd name="connsiteY15" fmla="*/ 344936 h 565300"/>
                  <a:gd name="connsiteX16" fmla="*/ 152974 w 606862"/>
                  <a:gd name="connsiteY16" fmla="*/ 345134 h 565300"/>
                  <a:gd name="connsiteX17" fmla="*/ 150393 w 606862"/>
                  <a:gd name="connsiteY17" fmla="*/ 349694 h 565300"/>
                  <a:gd name="connsiteX18" fmla="*/ 150393 w 606862"/>
                  <a:gd name="connsiteY18" fmla="*/ 381415 h 565300"/>
                  <a:gd name="connsiteX19" fmla="*/ 151485 w 606862"/>
                  <a:gd name="connsiteY19" fmla="*/ 384687 h 565300"/>
                  <a:gd name="connsiteX20" fmla="*/ 166475 w 606862"/>
                  <a:gd name="connsiteY20" fmla="*/ 404512 h 565300"/>
                  <a:gd name="connsiteX21" fmla="*/ 170644 w 606862"/>
                  <a:gd name="connsiteY21" fmla="*/ 406594 h 565300"/>
                  <a:gd name="connsiteX22" fmla="*/ 172133 w 606862"/>
                  <a:gd name="connsiteY22" fmla="*/ 406396 h 565300"/>
                  <a:gd name="connsiteX23" fmla="*/ 176005 w 606862"/>
                  <a:gd name="connsiteY23" fmla="*/ 401836 h 565300"/>
                  <a:gd name="connsiteX24" fmla="*/ 178884 w 606862"/>
                  <a:gd name="connsiteY24" fmla="*/ 373584 h 565300"/>
                  <a:gd name="connsiteX25" fmla="*/ 177593 w 606862"/>
                  <a:gd name="connsiteY25" fmla="*/ 369421 h 565300"/>
                  <a:gd name="connsiteX26" fmla="*/ 175509 w 606862"/>
                  <a:gd name="connsiteY26" fmla="*/ 368033 h 565300"/>
                  <a:gd name="connsiteX27" fmla="*/ 175509 w 606862"/>
                  <a:gd name="connsiteY27" fmla="*/ 354750 h 565300"/>
                  <a:gd name="connsiteX28" fmla="*/ 171141 w 606862"/>
                  <a:gd name="connsiteY28" fmla="*/ 349595 h 565300"/>
                  <a:gd name="connsiteX29" fmla="*/ 158236 w 606862"/>
                  <a:gd name="connsiteY29" fmla="*/ 344936 h 565300"/>
                  <a:gd name="connsiteX30" fmla="*/ 166475 w 606862"/>
                  <a:gd name="connsiteY30" fmla="*/ 201992 h 565300"/>
                  <a:gd name="connsiteX31" fmla="*/ 129547 w 606862"/>
                  <a:gd name="connsiteY31" fmla="*/ 211706 h 565300"/>
                  <a:gd name="connsiteX32" fmla="*/ 126569 w 606862"/>
                  <a:gd name="connsiteY32" fmla="*/ 216464 h 565300"/>
                  <a:gd name="connsiteX33" fmla="*/ 126569 w 606862"/>
                  <a:gd name="connsiteY33" fmla="*/ 225981 h 565300"/>
                  <a:gd name="connsiteX34" fmla="*/ 124385 w 606862"/>
                  <a:gd name="connsiteY34" fmla="*/ 225981 h 565300"/>
                  <a:gd name="connsiteX35" fmla="*/ 119124 w 606862"/>
                  <a:gd name="connsiteY35" fmla="*/ 231334 h 565300"/>
                  <a:gd name="connsiteX36" fmla="*/ 119124 w 606862"/>
                  <a:gd name="connsiteY36" fmla="*/ 240057 h 565300"/>
                  <a:gd name="connsiteX37" fmla="*/ 121506 w 606862"/>
                  <a:gd name="connsiteY37" fmla="*/ 244518 h 565300"/>
                  <a:gd name="connsiteX38" fmla="*/ 126668 w 606862"/>
                  <a:gd name="connsiteY38" fmla="*/ 247888 h 565300"/>
                  <a:gd name="connsiteX39" fmla="*/ 126966 w 606862"/>
                  <a:gd name="connsiteY39" fmla="*/ 250069 h 565300"/>
                  <a:gd name="connsiteX40" fmla="*/ 146026 w 606862"/>
                  <a:gd name="connsiteY40" fmla="*/ 294083 h 565300"/>
                  <a:gd name="connsiteX41" fmla="*/ 177593 w 606862"/>
                  <a:gd name="connsiteY41" fmla="*/ 321442 h 565300"/>
                  <a:gd name="connsiteX42" fmla="*/ 206183 w 606862"/>
                  <a:gd name="connsiteY42" fmla="*/ 321442 h 565300"/>
                  <a:gd name="connsiteX43" fmla="*/ 237751 w 606862"/>
                  <a:gd name="connsiteY43" fmla="*/ 294083 h 565300"/>
                  <a:gd name="connsiteX44" fmla="*/ 256910 w 606862"/>
                  <a:gd name="connsiteY44" fmla="*/ 250069 h 565300"/>
                  <a:gd name="connsiteX45" fmla="*/ 257207 w 606862"/>
                  <a:gd name="connsiteY45" fmla="*/ 247888 h 565300"/>
                  <a:gd name="connsiteX46" fmla="*/ 262369 w 606862"/>
                  <a:gd name="connsiteY46" fmla="*/ 244518 h 565300"/>
                  <a:gd name="connsiteX47" fmla="*/ 264752 w 606862"/>
                  <a:gd name="connsiteY47" fmla="*/ 240057 h 565300"/>
                  <a:gd name="connsiteX48" fmla="*/ 264752 w 606862"/>
                  <a:gd name="connsiteY48" fmla="*/ 231334 h 565300"/>
                  <a:gd name="connsiteX49" fmla="*/ 259391 w 606862"/>
                  <a:gd name="connsiteY49" fmla="*/ 225981 h 565300"/>
                  <a:gd name="connsiteX50" fmla="*/ 256513 w 606862"/>
                  <a:gd name="connsiteY50" fmla="*/ 225981 h 565300"/>
                  <a:gd name="connsiteX51" fmla="*/ 254825 w 606862"/>
                  <a:gd name="connsiteY51" fmla="*/ 224197 h 565300"/>
                  <a:gd name="connsiteX52" fmla="*/ 249762 w 606862"/>
                  <a:gd name="connsiteY52" fmla="*/ 223800 h 565300"/>
                  <a:gd name="connsiteX53" fmla="*/ 228717 w 606862"/>
                  <a:gd name="connsiteY53" fmla="*/ 228657 h 565300"/>
                  <a:gd name="connsiteX54" fmla="*/ 196057 w 606862"/>
                  <a:gd name="connsiteY54" fmla="*/ 213788 h 565300"/>
                  <a:gd name="connsiteX55" fmla="*/ 166475 w 606862"/>
                  <a:gd name="connsiteY55" fmla="*/ 201992 h 565300"/>
                  <a:gd name="connsiteX56" fmla="*/ 178487 w 606862"/>
                  <a:gd name="connsiteY56" fmla="*/ 100979 h 565300"/>
                  <a:gd name="connsiteX57" fmla="*/ 205389 w 606862"/>
                  <a:gd name="connsiteY57" fmla="*/ 100979 h 565300"/>
                  <a:gd name="connsiteX58" fmla="*/ 288477 w 606862"/>
                  <a:gd name="connsiteY58" fmla="*/ 183950 h 565300"/>
                  <a:gd name="connsiteX59" fmla="*/ 288477 w 606862"/>
                  <a:gd name="connsiteY59" fmla="*/ 210021 h 565300"/>
                  <a:gd name="connsiteX60" fmla="*/ 293242 w 606862"/>
                  <a:gd name="connsiteY60" fmla="*/ 224890 h 565300"/>
                  <a:gd name="connsiteX61" fmla="*/ 293242 w 606862"/>
                  <a:gd name="connsiteY61" fmla="*/ 243428 h 565300"/>
                  <a:gd name="connsiteX62" fmla="*/ 284109 w 606862"/>
                  <a:gd name="connsiteY62" fmla="*/ 262956 h 565300"/>
                  <a:gd name="connsiteX63" fmla="*/ 278749 w 606862"/>
                  <a:gd name="connsiteY63" fmla="*/ 277132 h 565300"/>
                  <a:gd name="connsiteX64" fmla="*/ 260781 w 606862"/>
                  <a:gd name="connsiteY64" fmla="*/ 310637 h 565300"/>
                  <a:gd name="connsiteX65" fmla="*/ 248670 w 606862"/>
                  <a:gd name="connsiteY65" fmla="*/ 326101 h 565300"/>
                  <a:gd name="connsiteX66" fmla="*/ 257704 w 606862"/>
                  <a:gd name="connsiteY66" fmla="*/ 337303 h 565300"/>
                  <a:gd name="connsiteX67" fmla="*/ 316968 w 606862"/>
                  <a:gd name="connsiteY67" fmla="*/ 355245 h 565300"/>
                  <a:gd name="connsiteX68" fmla="*/ 383875 w 606862"/>
                  <a:gd name="connsiteY68" fmla="*/ 549638 h 565300"/>
                  <a:gd name="connsiteX69" fmla="*/ 368091 w 606862"/>
                  <a:gd name="connsiteY69" fmla="*/ 565300 h 565300"/>
                  <a:gd name="connsiteX70" fmla="*/ 15685 w 606862"/>
                  <a:gd name="connsiteY70" fmla="*/ 565300 h 565300"/>
                  <a:gd name="connsiteX71" fmla="*/ 0 w 606862"/>
                  <a:gd name="connsiteY71" fmla="*/ 549638 h 565300"/>
                  <a:gd name="connsiteX72" fmla="*/ 199 w 606862"/>
                  <a:gd name="connsiteY72" fmla="*/ 547159 h 565300"/>
                  <a:gd name="connsiteX73" fmla="*/ 66908 w 606862"/>
                  <a:gd name="connsiteY73" fmla="*/ 355245 h 565300"/>
                  <a:gd name="connsiteX74" fmla="*/ 126172 w 606862"/>
                  <a:gd name="connsiteY74" fmla="*/ 337303 h 565300"/>
                  <a:gd name="connsiteX75" fmla="*/ 135205 w 606862"/>
                  <a:gd name="connsiteY75" fmla="*/ 326101 h 565300"/>
                  <a:gd name="connsiteX76" fmla="*/ 123094 w 606862"/>
                  <a:gd name="connsiteY76" fmla="*/ 310637 h 565300"/>
                  <a:gd name="connsiteX77" fmla="*/ 105127 w 606862"/>
                  <a:gd name="connsiteY77" fmla="*/ 277132 h 565300"/>
                  <a:gd name="connsiteX78" fmla="*/ 99766 w 606862"/>
                  <a:gd name="connsiteY78" fmla="*/ 262956 h 565300"/>
                  <a:gd name="connsiteX79" fmla="*/ 90633 w 606862"/>
                  <a:gd name="connsiteY79" fmla="*/ 243428 h 565300"/>
                  <a:gd name="connsiteX80" fmla="*/ 90633 w 606862"/>
                  <a:gd name="connsiteY80" fmla="*/ 224890 h 565300"/>
                  <a:gd name="connsiteX81" fmla="*/ 95398 w 606862"/>
                  <a:gd name="connsiteY81" fmla="*/ 210021 h 565300"/>
                  <a:gd name="connsiteX82" fmla="*/ 95398 w 606862"/>
                  <a:gd name="connsiteY82" fmla="*/ 183950 h 565300"/>
                  <a:gd name="connsiteX83" fmla="*/ 178487 w 606862"/>
                  <a:gd name="connsiteY83" fmla="*/ 100979 h 565300"/>
                  <a:gd name="connsiteX84" fmla="*/ 479606 w 606862"/>
                  <a:gd name="connsiteY84" fmla="*/ 93305 h 565300"/>
                  <a:gd name="connsiteX85" fmla="*/ 497278 w 606862"/>
                  <a:gd name="connsiteY85" fmla="*/ 106483 h 565300"/>
                  <a:gd name="connsiteX86" fmla="*/ 506710 w 606862"/>
                  <a:gd name="connsiteY86" fmla="*/ 172472 h 565300"/>
                  <a:gd name="connsiteX87" fmla="*/ 493505 w 606862"/>
                  <a:gd name="connsiteY87" fmla="*/ 190109 h 565300"/>
                  <a:gd name="connsiteX88" fmla="*/ 491222 w 606862"/>
                  <a:gd name="connsiteY88" fmla="*/ 190208 h 565300"/>
                  <a:gd name="connsiteX89" fmla="*/ 475833 w 606862"/>
                  <a:gd name="connsiteY89" fmla="*/ 176832 h 565300"/>
                  <a:gd name="connsiteX90" fmla="*/ 471862 w 606862"/>
                  <a:gd name="connsiteY90" fmla="*/ 148989 h 565300"/>
                  <a:gd name="connsiteX91" fmla="*/ 424107 w 606862"/>
                  <a:gd name="connsiteY91" fmla="*/ 213789 h 565300"/>
                  <a:gd name="connsiteX92" fmla="*/ 405244 w 606862"/>
                  <a:gd name="connsiteY92" fmla="*/ 218843 h 565300"/>
                  <a:gd name="connsiteX93" fmla="*/ 327506 w 606862"/>
                  <a:gd name="connsiteY93" fmla="*/ 184758 h 565300"/>
                  <a:gd name="connsiteX94" fmla="*/ 323237 w 606862"/>
                  <a:gd name="connsiteY94" fmla="*/ 189415 h 565300"/>
                  <a:gd name="connsiteX95" fmla="*/ 316486 w 606862"/>
                  <a:gd name="connsiteY95" fmla="*/ 152061 h 565300"/>
                  <a:gd name="connsiteX96" fmla="*/ 329790 w 606862"/>
                  <a:gd name="connsiteY96" fmla="*/ 151665 h 565300"/>
                  <a:gd name="connsiteX97" fmla="*/ 406336 w 606862"/>
                  <a:gd name="connsiteY97" fmla="*/ 185254 h 565300"/>
                  <a:gd name="connsiteX98" fmla="*/ 447538 w 606862"/>
                  <a:gd name="connsiteY98" fmla="*/ 129371 h 565300"/>
                  <a:gd name="connsiteX99" fmla="*/ 417952 w 606862"/>
                  <a:gd name="connsiteY99" fmla="*/ 133632 h 565300"/>
                  <a:gd name="connsiteX100" fmla="*/ 400280 w 606862"/>
                  <a:gd name="connsiteY100" fmla="*/ 120355 h 565300"/>
                  <a:gd name="connsiteX101" fmla="*/ 413484 w 606862"/>
                  <a:gd name="connsiteY101" fmla="*/ 102718 h 565300"/>
                  <a:gd name="connsiteX102" fmla="*/ 183273 w 606862"/>
                  <a:gd name="connsiteY102" fmla="*/ 0 h 565300"/>
                  <a:gd name="connsiteX103" fmla="*/ 580456 w 606862"/>
                  <a:gd name="connsiteY103" fmla="*/ 0 h 565300"/>
                  <a:gd name="connsiteX104" fmla="*/ 606862 w 606862"/>
                  <a:gd name="connsiteY104" fmla="*/ 26468 h 565300"/>
                  <a:gd name="connsiteX105" fmla="*/ 594850 w 606862"/>
                  <a:gd name="connsiteY105" fmla="*/ 48575 h 565300"/>
                  <a:gd name="connsiteX106" fmla="*/ 594850 w 606862"/>
                  <a:gd name="connsiteY106" fmla="*/ 299675 h 565300"/>
                  <a:gd name="connsiteX107" fmla="*/ 577776 w 606862"/>
                  <a:gd name="connsiteY107" fmla="*/ 316627 h 565300"/>
                  <a:gd name="connsiteX108" fmla="*/ 304086 w 606862"/>
                  <a:gd name="connsiteY108" fmla="*/ 316627 h 565300"/>
                  <a:gd name="connsiteX109" fmla="*/ 310439 w 606862"/>
                  <a:gd name="connsiteY109" fmla="*/ 302154 h 565300"/>
                  <a:gd name="connsiteX110" fmla="*/ 314410 w 606862"/>
                  <a:gd name="connsiteY110" fmla="*/ 292340 h 565300"/>
                  <a:gd name="connsiteX111" fmla="*/ 320962 w 606862"/>
                  <a:gd name="connsiteY111" fmla="*/ 282625 h 565300"/>
                  <a:gd name="connsiteX112" fmla="*/ 560801 w 606862"/>
                  <a:gd name="connsiteY112" fmla="*/ 282625 h 565300"/>
                  <a:gd name="connsiteX113" fmla="*/ 560801 w 606862"/>
                  <a:gd name="connsiteY113" fmla="*/ 52837 h 565300"/>
                  <a:gd name="connsiteX114" fmla="*/ 203028 w 606862"/>
                  <a:gd name="connsiteY114" fmla="*/ 52837 h 565300"/>
                  <a:gd name="connsiteX115" fmla="*/ 203028 w 606862"/>
                  <a:gd name="connsiteY115" fmla="*/ 71871 h 565300"/>
                  <a:gd name="connsiteX116" fmla="*/ 174835 w 606862"/>
                  <a:gd name="connsiteY116" fmla="*/ 71871 h 565300"/>
                  <a:gd name="connsiteX117" fmla="*/ 168879 w 606862"/>
                  <a:gd name="connsiteY117" fmla="*/ 72069 h 565300"/>
                  <a:gd name="connsiteX118" fmla="*/ 168879 w 606862"/>
                  <a:gd name="connsiteY118" fmla="*/ 48575 h 565300"/>
                  <a:gd name="connsiteX119" fmla="*/ 156867 w 606862"/>
                  <a:gd name="connsiteY119" fmla="*/ 26468 h 565300"/>
                  <a:gd name="connsiteX120" fmla="*/ 183273 w 606862"/>
                  <a:gd name="connsiteY120" fmla="*/ 0 h 56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</a:cxnLst>
                <a:rect l="l" t="t" r="r" b="b"/>
                <a:pathLst>
                  <a:path w="606862" h="565300">
                    <a:moveTo>
                      <a:pt x="225640" y="344936"/>
                    </a:moveTo>
                    <a:cubicBezTo>
                      <a:pt x="221272" y="347315"/>
                      <a:pt x="216904" y="348802"/>
                      <a:pt x="212735" y="349595"/>
                    </a:cubicBezTo>
                    <a:cubicBezTo>
                      <a:pt x="210154" y="349991"/>
                      <a:pt x="208268" y="352172"/>
                      <a:pt x="208268" y="354750"/>
                    </a:cubicBezTo>
                    <a:lnTo>
                      <a:pt x="208268" y="368033"/>
                    </a:lnTo>
                    <a:cubicBezTo>
                      <a:pt x="207573" y="368330"/>
                      <a:pt x="206878" y="368826"/>
                      <a:pt x="206282" y="369421"/>
                    </a:cubicBezTo>
                    <a:cubicBezTo>
                      <a:pt x="205289" y="370511"/>
                      <a:pt x="204793" y="371998"/>
                      <a:pt x="204992" y="373584"/>
                    </a:cubicBezTo>
                    <a:lnTo>
                      <a:pt x="207870" y="401836"/>
                    </a:lnTo>
                    <a:cubicBezTo>
                      <a:pt x="208069" y="404017"/>
                      <a:pt x="209657" y="405801"/>
                      <a:pt x="211742" y="406396"/>
                    </a:cubicBezTo>
                    <a:cubicBezTo>
                      <a:pt x="212238" y="406495"/>
                      <a:pt x="212735" y="406594"/>
                      <a:pt x="213132" y="406594"/>
                    </a:cubicBezTo>
                    <a:cubicBezTo>
                      <a:pt x="214819" y="406594"/>
                      <a:pt x="216408" y="405801"/>
                      <a:pt x="217400" y="404413"/>
                    </a:cubicBezTo>
                    <a:lnTo>
                      <a:pt x="232390" y="384687"/>
                    </a:lnTo>
                    <a:cubicBezTo>
                      <a:pt x="233085" y="383695"/>
                      <a:pt x="233383" y="382605"/>
                      <a:pt x="233482" y="381415"/>
                    </a:cubicBezTo>
                    <a:lnTo>
                      <a:pt x="233383" y="349694"/>
                    </a:lnTo>
                    <a:cubicBezTo>
                      <a:pt x="233383" y="347811"/>
                      <a:pt x="232489" y="346026"/>
                      <a:pt x="230901" y="345134"/>
                    </a:cubicBezTo>
                    <a:cubicBezTo>
                      <a:pt x="229213" y="344143"/>
                      <a:pt x="227228" y="344143"/>
                      <a:pt x="225640" y="344936"/>
                    </a:cubicBezTo>
                    <a:close/>
                    <a:moveTo>
                      <a:pt x="158236" y="344936"/>
                    </a:moveTo>
                    <a:cubicBezTo>
                      <a:pt x="156548" y="344044"/>
                      <a:pt x="154563" y="344143"/>
                      <a:pt x="152974" y="345134"/>
                    </a:cubicBezTo>
                    <a:cubicBezTo>
                      <a:pt x="151386" y="346026"/>
                      <a:pt x="150393" y="347811"/>
                      <a:pt x="150393" y="349694"/>
                    </a:cubicBezTo>
                    <a:lnTo>
                      <a:pt x="150393" y="381415"/>
                    </a:lnTo>
                    <a:cubicBezTo>
                      <a:pt x="150393" y="382605"/>
                      <a:pt x="150791" y="383695"/>
                      <a:pt x="151485" y="384687"/>
                    </a:cubicBezTo>
                    <a:lnTo>
                      <a:pt x="166475" y="404512"/>
                    </a:lnTo>
                    <a:cubicBezTo>
                      <a:pt x="167468" y="405801"/>
                      <a:pt x="169056" y="406594"/>
                      <a:pt x="170644" y="406594"/>
                    </a:cubicBezTo>
                    <a:cubicBezTo>
                      <a:pt x="171141" y="406594"/>
                      <a:pt x="171637" y="406495"/>
                      <a:pt x="172133" y="406396"/>
                    </a:cubicBezTo>
                    <a:cubicBezTo>
                      <a:pt x="174218" y="405801"/>
                      <a:pt x="175707" y="404017"/>
                      <a:pt x="176005" y="401836"/>
                    </a:cubicBezTo>
                    <a:lnTo>
                      <a:pt x="178884" y="373584"/>
                    </a:lnTo>
                    <a:cubicBezTo>
                      <a:pt x="179082" y="372097"/>
                      <a:pt x="178586" y="370511"/>
                      <a:pt x="177593" y="369421"/>
                    </a:cubicBezTo>
                    <a:cubicBezTo>
                      <a:pt x="176998" y="368826"/>
                      <a:pt x="176303" y="368330"/>
                      <a:pt x="175509" y="368033"/>
                    </a:cubicBezTo>
                    <a:lnTo>
                      <a:pt x="175509" y="354750"/>
                    </a:lnTo>
                    <a:cubicBezTo>
                      <a:pt x="175509" y="352172"/>
                      <a:pt x="173722" y="349991"/>
                      <a:pt x="171141" y="349595"/>
                    </a:cubicBezTo>
                    <a:cubicBezTo>
                      <a:pt x="166971" y="348802"/>
                      <a:pt x="162604" y="347216"/>
                      <a:pt x="158236" y="344936"/>
                    </a:cubicBezTo>
                    <a:close/>
                    <a:moveTo>
                      <a:pt x="166475" y="201992"/>
                    </a:moveTo>
                    <a:cubicBezTo>
                      <a:pt x="151386" y="201992"/>
                      <a:pt x="136893" y="208038"/>
                      <a:pt x="129547" y="211706"/>
                    </a:cubicBezTo>
                    <a:cubicBezTo>
                      <a:pt x="127760" y="212598"/>
                      <a:pt x="126569" y="214482"/>
                      <a:pt x="126569" y="216464"/>
                    </a:cubicBezTo>
                    <a:lnTo>
                      <a:pt x="126569" y="225981"/>
                    </a:lnTo>
                    <a:lnTo>
                      <a:pt x="124385" y="225981"/>
                    </a:lnTo>
                    <a:cubicBezTo>
                      <a:pt x="121506" y="225981"/>
                      <a:pt x="119124" y="228360"/>
                      <a:pt x="119124" y="231334"/>
                    </a:cubicBezTo>
                    <a:lnTo>
                      <a:pt x="119124" y="240057"/>
                    </a:lnTo>
                    <a:cubicBezTo>
                      <a:pt x="119124" y="241842"/>
                      <a:pt x="120017" y="243527"/>
                      <a:pt x="121506" y="244518"/>
                    </a:cubicBezTo>
                    <a:lnTo>
                      <a:pt x="126668" y="247888"/>
                    </a:lnTo>
                    <a:lnTo>
                      <a:pt x="126966" y="250069"/>
                    </a:lnTo>
                    <a:cubicBezTo>
                      <a:pt x="128653" y="262758"/>
                      <a:pt x="135801" y="279213"/>
                      <a:pt x="146026" y="294083"/>
                    </a:cubicBezTo>
                    <a:cubicBezTo>
                      <a:pt x="159129" y="313016"/>
                      <a:pt x="171339" y="321442"/>
                      <a:pt x="177593" y="321442"/>
                    </a:cubicBezTo>
                    <a:lnTo>
                      <a:pt x="206183" y="321442"/>
                    </a:lnTo>
                    <a:cubicBezTo>
                      <a:pt x="212536" y="321442"/>
                      <a:pt x="224746" y="313016"/>
                      <a:pt x="237751" y="294083"/>
                    </a:cubicBezTo>
                    <a:cubicBezTo>
                      <a:pt x="248075" y="279213"/>
                      <a:pt x="255222" y="262758"/>
                      <a:pt x="256910" y="250069"/>
                    </a:cubicBezTo>
                    <a:lnTo>
                      <a:pt x="257207" y="247888"/>
                    </a:lnTo>
                    <a:lnTo>
                      <a:pt x="262369" y="244518"/>
                    </a:lnTo>
                    <a:cubicBezTo>
                      <a:pt x="263858" y="243527"/>
                      <a:pt x="264752" y="241842"/>
                      <a:pt x="264752" y="240057"/>
                    </a:cubicBezTo>
                    <a:lnTo>
                      <a:pt x="264752" y="231334"/>
                    </a:lnTo>
                    <a:cubicBezTo>
                      <a:pt x="264752" y="228360"/>
                      <a:pt x="262369" y="225981"/>
                      <a:pt x="259391" y="225981"/>
                    </a:cubicBezTo>
                    <a:lnTo>
                      <a:pt x="256513" y="225981"/>
                    </a:lnTo>
                    <a:cubicBezTo>
                      <a:pt x="256115" y="225287"/>
                      <a:pt x="255520" y="224692"/>
                      <a:pt x="254825" y="224197"/>
                    </a:cubicBezTo>
                    <a:cubicBezTo>
                      <a:pt x="253336" y="223205"/>
                      <a:pt x="251450" y="223106"/>
                      <a:pt x="249762" y="223800"/>
                    </a:cubicBezTo>
                    <a:cubicBezTo>
                      <a:pt x="242615" y="226972"/>
                      <a:pt x="235567" y="228657"/>
                      <a:pt x="228717" y="228657"/>
                    </a:cubicBezTo>
                    <a:cubicBezTo>
                      <a:pt x="216606" y="228657"/>
                      <a:pt x="205587" y="223602"/>
                      <a:pt x="196057" y="213788"/>
                    </a:cubicBezTo>
                    <a:cubicBezTo>
                      <a:pt x="188414" y="205957"/>
                      <a:pt x="178487" y="201992"/>
                      <a:pt x="166475" y="201992"/>
                    </a:cubicBezTo>
                    <a:close/>
                    <a:moveTo>
                      <a:pt x="178487" y="100979"/>
                    </a:moveTo>
                    <a:lnTo>
                      <a:pt x="205389" y="100979"/>
                    </a:lnTo>
                    <a:cubicBezTo>
                      <a:pt x="251152" y="100979"/>
                      <a:pt x="288477" y="138152"/>
                      <a:pt x="288477" y="183950"/>
                    </a:cubicBezTo>
                    <a:lnTo>
                      <a:pt x="288477" y="210021"/>
                    </a:lnTo>
                    <a:cubicBezTo>
                      <a:pt x="291555" y="214383"/>
                      <a:pt x="293242" y="219537"/>
                      <a:pt x="293242" y="224890"/>
                    </a:cubicBezTo>
                    <a:lnTo>
                      <a:pt x="293242" y="243428"/>
                    </a:lnTo>
                    <a:cubicBezTo>
                      <a:pt x="293242" y="250961"/>
                      <a:pt x="289867" y="258198"/>
                      <a:pt x="284109" y="262956"/>
                    </a:cubicBezTo>
                    <a:cubicBezTo>
                      <a:pt x="282620" y="267615"/>
                      <a:pt x="280834" y="272373"/>
                      <a:pt x="278749" y="277132"/>
                    </a:cubicBezTo>
                    <a:cubicBezTo>
                      <a:pt x="274381" y="288234"/>
                      <a:pt x="268226" y="299832"/>
                      <a:pt x="260781" y="310637"/>
                    </a:cubicBezTo>
                    <a:cubicBezTo>
                      <a:pt x="257704" y="315197"/>
                      <a:pt x="253534" y="320649"/>
                      <a:pt x="248670" y="326101"/>
                    </a:cubicBezTo>
                    <a:cubicBezTo>
                      <a:pt x="253137" y="329273"/>
                      <a:pt x="256314" y="332941"/>
                      <a:pt x="257704" y="337303"/>
                    </a:cubicBezTo>
                    <a:lnTo>
                      <a:pt x="316968" y="355245"/>
                    </a:lnTo>
                    <a:cubicBezTo>
                      <a:pt x="358661" y="367240"/>
                      <a:pt x="383875" y="542104"/>
                      <a:pt x="383875" y="549638"/>
                    </a:cubicBezTo>
                    <a:cubicBezTo>
                      <a:pt x="383875" y="558262"/>
                      <a:pt x="376827" y="565300"/>
                      <a:pt x="368091" y="565300"/>
                    </a:cubicBezTo>
                    <a:lnTo>
                      <a:pt x="15685" y="565300"/>
                    </a:lnTo>
                    <a:cubicBezTo>
                      <a:pt x="7048" y="565300"/>
                      <a:pt x="0" y="558262"/>
                      <a:pt x="0" y="549638"/>
                    </a:cubicBezTo>
                    <a:cubicBezTo>
                      <a:pt x="0" y="548745"/>
                      <a:pt x="100" y="547952"/>
                      <a:pt x="199" y="547159"/>
                    </a:cubicBezTo>
                    <a:cubicBezTo>
                      <a:pt x="199" y="547159"/>
                      <a:pt x="25215" y="367240"/>
                      <a:pt x="66908" y="355245"/>
                    </a:cubicBezTo>
                    <a:lnTo>
                      <a:pt x="126172" y="337303"/>
                    </a:lnTo>
                    <a:cubicBezTo>
                      <a:pt x="127562" y="332941"/>
                      <a:pt x="130738" y="329273"/>
                      <a:pt x="135205" y="326101"/>
                    </a:cubicBezTo>
                    <a:cubicBezTo>
                      <a:pt x="130341" y="320649"/>
                      <a:pt x="126172" y="315197"/>
                      <a:pt x="123094" y="310637"/>
                    </a:cubicBezTo>
                    <a:cubicBezTo>
                      <a:pt x="115649" y="299832"/>
                      <a:pt x="109395" y="288234"/>
                      <a:pt x="105127" y="277132"/>
                    </a:cubicBezTo>
                    <a:cubicBezTo>
                      <a:pt x="103042" y="272373"/>
                      <a:pt x="101255" y="267615"/>
                      <a:pt x="99766" y="262956"/>
                    </a:cubicBezTo>
                    <a:cubicBezTo>
                      <a:pt x="94008" y="258099"/>
                      <a:pt x="90633" y="250961"/>
                      <a:pt x="90633" y="243428"/>
                    </a:cubicBezTo>
                    <a:lnTo>
                      <a:pt x="90633" y="224890"/>
                    </a:lnTo>
                    <a:cubicBezTo>
                      <a:pt x="90633" y="219537"/>
                      <a:pt x="92321" y="214383"/>
                      <a:pt x="95398" y="210021"/>
                    </a:cubicBezTo>
                    <a:lnTo>
                      <a:pt x="95398" y="183950"/>
                    </a:lnTo>
                    <a:cubicBezTo>
                      <a:pt x="95398" y="138152"/>
                      <a:pt x="132624" y="100979"/>
                      <a:pt x="178487" y="100979"/>
                    </a:cubicBezTo>
                    <a:close/>
                    <a:moveTo>
                      <a:pt x="479606" y="93305"/>
                    </a:moveTo>
                    <a:cubicBezTo>
                      <a:pt x="488144" y="92017"/>
                      <a:pt x="496086" y="97962"/>
                      <a:pt x="497278" y="106483"/>
                    </a:cubicBezTo>
                    <a:lnTo>
                      <a:pt x="506710" y="172472"/>
                    </a:lnTo>
                    <a:cubicBezTo>
                      <a:pt x="508000" y="180993"/>
                      <a:pt x="502043" y="188821"/>
                      <a:pt x="493505" y="190109"/>
                    </a:cubicBezTo>
                    <a:cubicBezTo>
                      <a:pt x="492711" y="190208"/>
                      <a:pt x="492016" y="190208"/>
                      <a:pt x="491222" y="190208"/>
                    </a:cubicBezTo>
                    <a:cubicBezTo>
                      <a:pt x="483676" y="190208"/>
                      <a:pt x="476925" y="184659"/>
                      <a:pt x="475833" y="176832"/>
                    </a:cubicBezTo>
                    <a:lnTo>
                      <a:pt x="471862" y="148989"/>
                    </a:lnTo>
                    <a:lnTo>
                      <a:pt x="424107" y="213789"/>
                    </a:lnTo>
                    <a:cubicBezTo>
                      <a:pt x="419739" y="219635"/>
                      <a:pt x="411896" y="221716"/>
                      <a:pt x="405244" y="218843"/>
                    </a:cubicBezTo>
                    <a:lnTo>
                      <a:pt x="327506" y="184758"/>
                    </a:lnTo>
                    <a:lnTo>
                      <a:pt x="323237" y="189415"/>
                    </a:lnTo>
                    <a:cubicBezTo>
                      <a:pt x="322940" y="176336"/>
                      <a:pt x="320557" y="163753"/>
                      <a:pt x="316486" y="152061"/>
                    </a:cubicBezTo>
                    <a:cubicBezTo>
                      <a:pt x="320557" y="149980"/>
                      <a:pt x="325422" y="149782"/>
                      <a:pt x="329790" y="151665"/>
                    </a:cubicBezTo>
                    <a:lnTo>
                      <a:pt x="406336" y="185254"/>
                    </a:lnTo>
                    <a:lnTo>
                      <a:pt x="447538" y="129371"/>
                    </a:lnTo>
                    <a:lnTo>
                      <a:pt x="417952" y="133632"/>
                    </a:lnTo>
                    <a:cubicBezTo>
                      <a:pt x="409414" y="134821"/>
                      <a:pt x="401471" y="128876"/>
                      <a:pt x="400280" y="120355"/>
                    </a:cubicBezTo>
                    <a:cubicBezTo>
                      <a:pt x="398989" y="111834"/>
                      <a:pt x="404946" y="104006"/>
                      <a:pt x="413484" y="102718"/>
                    </a:cubicBezTo>
                    <a:close/>
                    <a:moveTo>
                      <a:pt x="183273" y="0"/>
                    </a:moveTo>
                    <a:lnTo>
                      <a:pt x="580456" y="0"/>
                    </a:lnTo>
                    <a:cubicBezTo>
                      <a:pt x="595049" y="0"/>
                      <a:pt x="606862" y="11896"/>
                      <a:pt x="606862" y="26468"/>
                    </a:cubicBezTo>
                    <a:cubicBezTo>
                      <a:pt x="606862" y="35687"/>
                      <a:pt x="602097" y="43816"/>
                      <a:pt x="594850" y="48575"/>
                    </a:cubicBezTo>
                    <a:lnTo>
                      <a:pt x="594850" y="299675"/>
                    </a:lnTo>
                    <a:cubicBezTo>
                      <a:pt x="594850" y="308994"/>
                      <a:pt x="587207" y="316627"/>
                      <a:pt x="577776" y="316627"/>
                    </a:cubicBezTo>
                    <a:lnTo>
                      <a:pt x="304086" y="316627"/>
                    </a:lnTo>
                    <a:cubicBezTo>
                      <a:pt x="306468" y="311770"/>
                      <a:pt x="308652" y="306912"/>
                      <a:pt x="310439" y="302154"/>
                    </a:cubicBezTo>
                    <a:cubicBezTo>
                      <a:pt x="311928" y="298882"/>
                      <a:pt x="313219" y="295611"/>
                      <a:pt x="314410" y="292340"/>
                    </a:cubicBezTo>
                    <a:cubicBezTo>
                      <a:pt x="316991" y="289267"/>
                      <a:pt x="319175" y="285995"/>
                      <a:pt x="320962" y="282625"/>
                    </a:cubicBezTo>
                    <a:lnTo>
                      <a:pt x="560801" y="282625"/>
                    </a:lnTo>
                    <a:lnTo>
                      <a:pt x="560801" y="52837"/>
                    </a:lnTo>
                    <a:lnTo>
                      <a:pt x="203028" y="52837"/>
                    </a:lnTo>
                    <a:lnTo>
                      <a:pt x="203028" y="71871"/>
                    </a:lnTo>
                    <a:lnTo>
                      <a:pt x="174835" y="71871"/>
                    </a:lnTo>
                    <a:cubicBezTo>
                      <a:pt x="172850" y="71871"/>
                      <a:pt x="170864" y="71970"/>
                      <a:pt x="168879" y="72069"/>
                    </a:cubicBezTo>
                    <a:lnTo>
                      <a:pt x="168879" y="48575"/>
                    </a:lnTo>
                    <a:cubicBezTo>
                      <a:pt x="161632" y="43816"/>
                      <a:pt x="156867" y="35687"/>
                      <a:pt x="156867" y="26468"/>
                    </a:cubicBezTo>
                    <a:cubicBezTo>
                      <a:pt x="156867" y="11896"/>
                      <a:pt x="168680" y="0"/>
                      <a:pt x="18327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2" name="ïṡľîḋè">
              <a:extLst>
                <a:ext uri="{FF2B5EF4-FFF2-40B4-BE49-F238E27FC236}">
                  <a16:creationId xmlns:a16="http://schemas.microsoft.com/office/drawing/2014/main" id="{8C6A0224-13E3-4A67-B4E0-6881313C41F7}"/>
                </a:ext>
              </a:extLst>
            </p:cNvPr>
            <p:cNvGrpSpPr/>
            <p:nvPr/>
          </p:nvGrpSpPr>
          <p:grpSpPr>
            <a:xfrm>
              <a:off x="8175625" y="4484829"/>
              <a:ext cx="3343275" cy="1186120"/>
              <a:chOff x="673100" y="4352925"/>
              <a:chExt cx="2891443" cy="1186120"/>
            </a:xfrm>
          </p:grpSpPr>
          <p:sp>
            <p:nvSpPr>
              <p:cNvPr id="27" name="isļiďe">
                <a:extLst>
                  <a:ext uri="{FF2B5EF4-FFF2-40B4-BE49-F238E27FC236}">
                    <a16:creationId xmlns:a16="http://schemas.microsoft.com/office/drawing/2014/main" id="{D9135DBD-38DA-4547-BCA0-642896EF518A}"/>
                  </a:ext>
                </a:extLst>
              </p:cNvPr>
              <p:cNvSpPr/>
              <p:nvPr/>
            </p:nvSpPr>
            <p:spPr bwMode="auto">
              <a:xfrm>
                <a:off x="673100" y="4747098"/>
                <a:ext cx="2891443" cy="7919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altLang="zh-CN" sz="2000" b="1" dirty="0" err="1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systemtap</a:t>
                </a:r>
                <a:endPara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îSḷíḑê">
                <a:extLst>
                  <a:ext uri="{FF2B5EF4-FFF2-40B4-BE49-F238E27FC236}">
                    <a16:creationId xmlns:a16="http://schemas.microsoft.com/office/drawing/2014/main" id="{204AB303-AF02-42EC-AD50-26C70F0324DC}"/>
                  </a:ext>
                </a:extLst>
              </p:cNvPr>
              <p:cNvSpPr txBox="1"/>
              <p:nvPr/>
            </p:nvSpPr>
            <p:spPr bwMode="auto">
              <a:xfrm>
                <a:off x="673100" y="4352925"/>
                <a:ext cx="2891443" cy="394173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0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Openresty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631580D0-5B9A-46B5-B7B0-CE8EC3EA2289}"/>
                </a:ext>
              </a:extLst>
            </p:cNvPr>
            <p:cNvCxnSpPr/>
            <p:nvPr/>
          </p:nvCxnSpPr>
          <p:spPr>
            <a:xfrm>
              <a:off x="673100" y="2918880"/>
              <a:ext cx="328227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7581C5DF-5EDF-42B4-8194-856A29E28B44}"/>
                </a:ext>
              </a:extLst>
            </p:cNvPr>
            <p:cNvCxnSpPr/>
            <p:nvPr/>
          </p:nvCxnSpPr>
          <p:spPr>
            <a:xfrm>
              <a:off x="673100" y="4358218"/>
              <a:ext cx="328227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A8403025-5FC8-4F78-9EDF-8143B3D4FE99}"/>
                </a:ext>
              </a:extLst>
            </p:cNvPr>
            <p:cNvCxnSpPr/>
            <p:nvPr/>
          </p:nvCxnSpPr>
          <p:spPr>
            <a:xfrm>
              <a:off x="8236622" y="2918880"/>
              <a:ext cx="328227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5AE64AFA-8816-4379-BB99-E3E4D11CC3FF}"/>
                </a:ext>
              </a:extLst>
            </p:cNvPr>
            <p:cNvCxnSpPr/>
            <p:nvPr/>
          </p:nvCxnSpPr>
          <p:spPr>
            <a:xfrm>
              <a:off x="8236622" y="4358218"/>
              <a:ext cx="3282278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7762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14"/>
    </mc:Choice>
    <mc:Fallback xmlns="">
      <p:transition spd="slow" advTm="1631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F137C25-EA9D-4477-BB65-D47182C3B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59" y="193814"/>
            <a:ext cx="416279" cy="352668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E9B575A-74AE-40CB-A7A1-997E127EC969}"/>
              </a:ext>
            </a:extLst>
          </p:cNvPr>
          <p:cNvSpPr/>
          <p:nvPr/>
        </p:nvSpPr>
        <p:spPr>
          <a:xfrm>
            <a:off x="1056480" y="340002"/>
            <a:ext cx="39600" cy="324000"/>
          </a:xfrm>
          <a:prstGeom prst="rect">
            <a:avLst/>
          </a:prstGeom>
          <a:solidFill>
            <a:srgbClr val="F794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E27947-2C09-4FCF-9947-2C6B42EDEDF6}"/>
              </a:ext>
            </a:extLst>
          </p:cNvPr>
          <p:cNvSpPr txBox="1"/>
          <p:nvPr/>
        </p:nvSpPr>
        <p:spPr>
          <a:xfrm>
            <a:off x="1240669" y="183171"/>
            <a:ext cx="63020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业务耗时分析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Xhprof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BA0FF24-686D-47D5-BF7C-D63DCA565054}"/>
              </a:ext>
            </a:extLst>
          </p:cNvPr>
          <p:cNvCxnSpPr>
            <a:cxnSpLocks/>
          </p:cNvCxnSpPr>
          <p:nvPr/>
        </p:nvCxnSpPr>
        <p:spPr>
          <a:xfrm>
            <a:off x="7379111" y="831905"/>
            <a:ext cx="0" cy="5727700"/>
          </a:xfrm>
          <a:prstGeom prst="line">
            <a:avLst/>
          </a:prstGeom>
          <a:ln w="3175" cap="rnd">
            <a:solidFill>
              <a:schemeClr val="bg2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ïṡḷidé">
            <a:extLst>
              <a:ext uri="{FF2B5EF4-FFF2-40B4-BE49-F238E27FC236}">
                <a16:creationId xmlns:a16="http://schemas.microsoft.com/office/drawing/2014/main" id="{FA71DDC5-327B-4813-99A6-D665B5106AA5}"/>
              </a:ext>
            </a:extLst>
          </p:cNvPr>
          <p:cNvSpPr txBox="1"/>
          <p:nvPr/>
        </p:nvSpPr>
        <p:spPr>
          <a:xfrm>
            <a:off x="7831371" y="4998206"/>
            <a:ext cx="4079580" cy="57132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buSzPct val="25000"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tideways_xhprof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PHP7</a:t>
            </a:r>
          </a:p>
        </p:txBody>
      </p:sp>
      <p:sp>
        <p:nvSpPr>
          <p:cNvPr id="21" name="îṩḷïḑe">
            <a:extLst>
              <a:ext uri="{FF2B5EF4-FFF2-40B4-BE49-F238E27FC236}">
                <a16:creationId xmlns:a16="http://schemas.microsoft.com/office/drawing/2014/main" id="{C96B2AE7-389A-4A84-92A2-B19C8CABF20D}"/>
              </a:ext>
            </a:extLst>
          </p:cNvPr>
          <p:cNvSpPr txBox="1"/>
          <p:nvPr/>
        </p:nvSpPr>
        <p:spPr>
          <a:xfrm>
            <a:off x="7831371" y="3269226"/>
            <a:ext cx="4360623" cy="147608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buSzPct val="25000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编辑扩展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xhprof-0.9.4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</a:p>
          <a:p>
            <a:pPr>
              <a:buSzPct val="25000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php.ini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启用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xhprof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SzPct val="25000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xhprof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页面展示对应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SzPct val="25000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添加项目入口代码</a:t>
            </a:r>
          </a:p>
        </p:txBody>
      </p:sp>
      <p:sp>
        <p:nvSpPr>
          <p:cNvPr id="28" name="ïšļiďe">
            <a:extLst>
              <a:ext uri="{FF2B5EF4-FFF2-40B4-BE49-F238E27FC236}">
                <a16:creationId xmlns:a16="http://schemas.microsoft.com/office/drawing/2014/main" id="{6712CBF0-AE68-4927-97C8-0D0A38A5BF7D}"/>
              </a:ext>
            </a:extLst>
          </p:cNvPr>
          <p:cNvSpPr txBox="1"/>
          <p:nvPr/>
        </p:nvSpPr>
        <p:spPr>
          <a:xfrm>
            <a:off x="7831372" y="1540246"/>
            <a:ext cx="4165600" cy="147608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buSzPct val="25000"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Xhprof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轻量级的性能分析工具，具备提供函数层级的各种性能指标分析，并提供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的报告展示页面</a:t>
            </a:r>
          </a:p>
        </p:txBody>
      </p:sp>
      <p:grpSp>
        <p:nvGrpSpPr>
          <p:cNvPr id="31" name="íṡ1iḑê">
            <a:extLst>
              <a:ext uri="{FF2B5EF4-FFF2-40B4-BE49-F238E27FC236}">
                <a16:creationId xmlns:a16="http://schemas.microsoft.com/office/drawing/2014/main" id="{385040C3-C3D0-4570-BE15-CB74C09CAE72}"/>
              </a:ext>
            </a:extLst>
          </p:cNvPr>
          <p:cNvGrpSpPr/>
          <p:nvPr/>
        </p:nvGrpSpPr>
        <p:grpSpPr>
          <a:xfrm>
            <a:off x="7174011" y="1592893"/>
            <a:ext cx="410200" cy="410198"/>
            <a:chOff x="6470043" y="1482403"/>
            <a:chExt cx="410200" cy="410198"/>
          </a:xfrm>
        </p:grpSpPr>
        <p:sp>
          <p:nvSpPr>
            <p:cNvPr id="32" name="iSḻïḍê">
              <a:extLst>
                <a:ext uri="{FF2B5EF4-FFF2-40B4-BE49-F238E27FC236}">
                  <a16:creationId xmlns:a16="http://schemas.microsoft.com/office/drawing/2014/main" id="{48DDC608-C2BD-4BCD-8813-D5911DA8A49E}"/>
                </a:ext>
              </a:extLst>
            </p:cNvPr>
            <p:cNvSpPr/>
            <p:nvPr/>
          </p:nvSpPr>
          <p:spPr>
            <a:xfrm>
              <a:off x="6470043" y="1482403"/>
              <a:ext cx="410200" cy="410198"/>
            </a:xfrm>
            <a:prstGeom prst="ellipse">
              <a:avLst/>
            </a:prstGeom>
            <a:solidFill>
              <a:schemeClr val="accent1"/>
            </a:solidFill>
            <a:ln w="12700" cap="rnd">
              <a:noFill/>
              <a:prstDash val="solid"/>
              <a:round/>
              <a:headEnd/>
              <a:tailEnd/>
            </a:ln>
            <a:effectLst>
              <a:outerShdw blurRad="254000" dist="127000" algn="ctr" rotWithShape="0">
                <a:schemeClr val="tx1">
                  <a:lumMod val="85000"/>
                  <a:lumOff val="1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îṡḻïḓé">
              <a:extLst>
                <a:ext uri="{FF2B5EF4-FFF2-40B4-BE49-F238E27FC236}">
                  <a16:creationId xmlns:a16="http://schemas.microsoft.com/office/drawing/2014/main" id="{848C3718-092D-4B12-8037-8B02F53613B2}"/>
                </a:ext>
              </a:extLst>
            </p:cNvPr>
            <p:cNvSpPr/>
            <p:nvPr/>
          </p:nvSpPr>
          <p:spPr>
            <a:xfrm>
              <a:off x="6586143" y="1620752"/>
              <a:ext cx="178001" cy="133500"/>
            </a:xfrm>
            <a:custGeom>
              <a:avLst/>
              <a:gdLst>
                <a:gd name="connsiteX0" fmla="*/ 505433 w 533400"/>
                <a:gd name="connsiteY0" fmla="*/ 621 h 400050"/>
                <a:gd name="connsiteX1" fmla="*/ 534008 w 533400"/>
                <a:gd name="connsiteY1" fmla="*/ 29196 h 400050"/>
                <a:gd name="connsiteX2" fmla="*/ 534008 w 533400"/>
                <a:gd name="connsiteY2" fmla="*/ 372096 h 400050"/>
                <a:gd name="connsiteX3" fmla="*/ 505433 w 533400"/>
                <a:gd name="connsiteY3" fmla="*/ 400671 h 400050"/>
                <a:gd name="connsiteX4" fmla="*/ 29183 w 533400"/>
                <a:gd name="connsiteY4" fmla="*/ 400671 h 400050"/>
                <a:gd name="connsiteX5" fmla="*/ 608 w 533400"/>
                <a:gd name="connsiteY5" fmla="*/ 372096 h 400050"/>
                <a:gd name="connsiteX6" fmla="*/ 608 w 533400"/>
                <a:gd name="connsiteY6" fmla="*/ 29196 h 400050"/>
                <a:gd name="connsiteX7" fmla="*/ 29183 w 533400"/>
                <a:gd name="connsiteY7" fmla="*/ 621 h 400050"/>
                <a:gd name="connsiteX8" fmla="*/ 505433 w 533400"/>
                <a:gd name="connsiteY8" fmla="*/ 621 h 400050"/>
                <a:gd name="connsiteX9" fmla="*/ 391419 w 533400"/>
                <a:gd name="connsiteY9" fmla="*/ 198646 h 400050"/>
                <a:gd name="connsiteX10" fmla="*/ 351414 w 533400"/>
                <a:gd name="connsiteY10" fmla="*/ 204170 h 400050"/>
                <a:gd name="connsiteX11" fmla="*/ 351414 w 533400"/>
                <a:gd name="connsiteY11" fmla="*/ 204170 h 400050"/>
                <a:gd name="connsiteX12" fmla="*/ 267118 w 533400"/>
                <a:gd name="connsiteY12" fmla="*/ 315613 h 400050"/>
                <a:gd name="connsiteX13" fmla="*/ 264641 w 533400"/>
                <a:gd name="connsiteY13" fmla="*/ 318470 h 400050"/>
                <a:gd name="connsiteX14" fmla="*/ 224255 w 533400"/>
                <a:gd name="connsiteY14" fmla="*/ 318756 h 400050"/>
                <a:gd name="connsiteX15" fmla="*/ 224255 w 533400"/>
                <a:gd name="connsiteY15" fmla="*/ 318756 h 400050"/>
                <a:gd name="connsiteX16" fmla="*/ 162152 w 533400"/>
                <a:gd name="connsiteY16" fmla="*/ 257415 h 400050"/>
                <a:gd name="connsiteX17" fmla="*/ 160247 w 533400"/>
                <a:gd name="connsiteY17" fmla="*/ 255701 h 400050"/>
                <a:gd name="connsiteX18" fmla="*/ 120052 w 533400"/>
                <a:gd name="connsiteY18" fmla="*/ 259606 h 400050"/>
                <a:gd name="connsiteX19" fmla="*/ 120052 w 533400"/>
                <a:gd name="connsiteY19" fmla="*/ 259606 h 400050"/>
                <a:gd name="connsiteX20" fmla="*/ 32517 w 533400"/>
                <a:gd name="connsiteY20" fmla="*/ 366095 h 400050"/>
                <a:gd name="connsiteX21" fmla="*/ 30326 w 533400"/>
                <a:gd name="connsiteY21" fmla="*/ 372096 h 400050"/>
                <a:gd name="connsiteX22" fmla="*/ 39851 w 533400"/>
                <a:gd name="connsiteY22" fmla="*/ 381621 h 400050"/>
                <a:gd name="connsiteX23" fmla="*/ 39851 w 533400"/>
                <a:gd name="connsiteY23" fmla="*/ 381621 h 400050"/>
                <a:gd name="connsiteX24" fmla="*/ 497242 w 533400"/>
                <a:gd name="connsiteY24" fmla="*/ 381621 h 400050"/>
                <a:gd name="connsiteX25" fmla="*/ 502480 w 533400"/>
                <a:gd name="connsiteY25" fmla="*/ 380002 h 400050"/>
                <a:gd name="connsiteX26" fmla="*/ 505147 w 533400"/>
                <a:gd name="connsiteY26" fmla="*/ 366762 h 400050"/>
                <a:gd name="connsiteX27" fmla="*/ 505147 w 533400"/>
                <a:gd name="connsiteY27" fmla="*/ 366762 h 400050"/>
                <a:gd name="connsiteX28" fmla="*/ 397991 w 533400"/>
                <a:gd name="connsiteY28" fmla="*/ 205504 h 400050"/>
                <a:gd name="connsiteX29" fmla="*/ 391419 w 533400"/>
                <a:gd name="connsiteY29" fmla="*/ 198646 h 400050"/>
                <a:gd name="connsiteX30" fmla="*/ 95858 w 533400"/>
                <a:gd name="connsiteY30" fmla="*/ 57771 h 400050"/>
                <a:gd name="connsiteX31" fmla="*/ 57758 w 533400"/>
                <a:gd name="connsiteY31" fmla="*/ 95871 h 400050"/>
                <a:gd name="connsiteX32" fmla="*/ 95858 w 533400"/>
                <a:gd name="connsiteY32" fmla="*/ 133971 h 400050"/>
                <a:gd name="connsiteX33" fmla="*/ 133958 w 533400"/>
                <a:gd name="connsiteY33" fmla="*/ 95871 h 400050"/>
                <a:gd name="connsiteX34" fmla="*/ 95858 w 533400"/>
                <a:gd name="connsiteY34" fmla="*/ 57771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33400" h="400050">
                  <a:moveTo>
                    <a:pt x="505433" y="621"/>
                  </a:moveTo>
                  <a:cubicBezTo>
                    <a:pt x="521245" y="621"/>
                    <a:pt x="534008" y="13385"/>
                    <a:pt x="534008" y="29196"/>
                  </a:cubicBezTo>
                  <a:lnTo>
                    <a:pt x="534008" y="372096"/>
                  </a:lnTo>
                  <a:cubicBezTo>
                    <a:pt x="534008" y="387907"/>
                    <a:pt x="521245" y="400671"/>
                    <a:pt x="505433" y="400671"/>
                  </a:cubicBezTo>
                  <a:lnTo>
                    <a:pt x="29183" y="400671"/>
                  </a:lnTo>
                  <a:cubicBezTo>
                    <a:pt x="13371" y="400671"/>
                    <a:pt x="608" y="387907"/>
                    <a:pt x="608" y="372096"/>
                  </a:cubicBezTo>
                  <a:lnTo>
                    <a:pt x="608" y="29196"/>
                  </a:lnTo>
                  <a:cubicBezTo>
                    <a:pt x="608" y="13385"/>
                    <a:pt x="13371" y="621"/>
                    <a:pt x="29183" y="621"/>
                  </a:cubicBezTo>
                  <a:lnTo>
                    <a:pt x="505433" y="621"/>
                  </a:lnTo>
                  <a:close/>
                  <a:moveTo>
                    <a:pt x="391419" y="198646"/>
                  </a:moveTo>
                  <a:cubicBezTo>
                    <a:pt x="378846" y="189121"/>
                    <a:pt x="360939" y="191597"/>
                    <a:pt x="351414" y="204170"/>
                  </a:cubicBezTo>
                  <a:lnTo>
                    <a:pt x="351414" y="204170"/>
                  </a:lnTo>
                  <a:lnTo>
                    <a:pt x="267118" y="315613"/>
                  </a:lnTo>
                  <a:cubicBezTo>
                    <a:pt x="266355" y="316660"/>
                    <a:pt x="265498" y="317518"/>
                    <a:pt x="264641" y="318470"/>
                  </a:cubicBezTo>
                  <a:cubicBezTo>
                    <a:pt x="253592" y="329710"/>
                    <a:pt x="235495" y="329805"/>
                    <a:pt x="224255" y="318756"/>
                  </a:cubicBezTo>
                  <a:lnTo>
                    <a:pt x="224255" y="318756"/>
                  </a:lnTo>
                  <a:lnTo>
                    <a:pt x="162152" y="257415"/>
                  </a:lnTo>
                  <a:cubicBezTo>
                    <a:pt x="161485" y="256844"/>
                    <a:pt x="160914" y="256177"/>
                    <a:pt x="160247" y="255701"/>
                  </a:cubicBezTo>
                  <a:cubicBezTo>
                    <a:pt x="148055" y="245699"/>
                    <a:pt x="130053" y="247414"/>
                    <a:pt x="120052" y="259606"/>
                  </a:cubicBezTo>
                  <a:lnTo>
                    <a:pt x="120052" y="259606"/>
                  </a:lnTo>
                  <a:lnTo>
                    <a:pt x="32517" y="366095"/>
                  </a:lnTo>
                  <a:cubicBezTo>
                    <a:pt x="31088" y="367810"/>
                    <a:pt x="30326" y="369905"/>
                    <a:pt x="30326" y="372096"/>
                  </a:cubicBezTo>
                  <a:cubicBezTo>
                    <a:pt x="30326" y="377335"/>
                    <a:pt x="34612" y="381621"/>
                    <a:pt x="39851" y="381621"/>
                  </a:cubicBezTo>
                  <a:lnTo>
                    <a:pt x="39851" y="381621"/>
                  </a:lnTo>
                  <a:lnTo>
                    <a:pt x="497242" y="381621"/>
                  </a:lnTo>
                  <a:cubicBezTo>
                    <a:pt x="499146" y="381621"/>
                    <a:pt x="500956" y="381050"/>
                    <a:pt x="502480" y="380002"/>
                  </a:cubicBezTo>
                  <a:cubicBezTo>
                    <a:pt x="506862" y="377049"/>
                    <a:pt x="508005" y="371144"/>
                    <a:pt x="505147" y="366762"/>
                  </a:cubicBezTo>
                  <a:lnTo>
                    <a:pt x="505147" y="366762"/>
                  </a:lnTo>
                  <a:lnTo>
                    <a:pt x="397991" y="205504"/>
                  </a:lnTo>
                  <a:cubicBezTo>
                    <a:pt x="396181" y="202932"/>
                    <a:pt x="393990" y="200551"/>
                    <a:pt x="391419" y="198646"/>
                  </a:cubicBezTo>
                  <a:close/>
                  <a:moveTo>
                    <a:pt x="95858" y="57771"/>
                  </a:moveTo>
                  <a:cubicBezTo>
                    <a:pt x="74808" y="57771"/>
                    <a:pt x="57758" y="74821"/>
                    <a:pt x="57758" y="95871"/>
                  </a:cubicBezTo>
                  <a:cubicBezTo>
                    <a:pt x="57758" y="116921"/>
                    <a:pt x="74808" y="133971"/>
                    <a:pt x="95858" y="133971"/>
                  </a:cubicBezTo>
                  <a:cubicBezTo>
                    <a:pt x="116908" y="133971"/>
                    <a:pt x="133958" y="116921"/>
                    <a:pt x="133958" y="95871"/>
                  </a:cubicBezTo>
                  <a:cubicBezTo>
                    <a:pt x="133958" y="74821"/>
                    <a:pt x="116908" y="57771"/>
                    <a:pt x="95858" y="57771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îṡ1ïḍè">
            <a:extLst>
              <a:ext uri="{FF2B5EF4-FFF2-40B4-BE49-F238E27FC236}">
                <a16:creationId xmlns:a16="http://schemas.microsoft.com/office/drawing/2014/main" id="{D5B0942D-60C3-4B7A-8E35-5F8D961CEB24}"/>
              </a:ext>
            </a:extLst>
          </p:cNvPr>
          <p:cNvGrpSpPr/>
          <p:nvPr/>
        </p:nvGrpSpPr>
        <p:grpSpPr>
          <a:xfrm>
            <a:off x="7174011" y="3321432"/>
            <a:ext cx="410200" cy="410198"/>
            <a:chOff x="6470043" y="1482403"/>
            <a:chExt cx="410200" cy="410198"/>
          </a:xfrm>
        </p:grpSpPr>
        <p:sp>
          <p:nvSpPr>
            <p:cNvPr id="35" name="îSḷíḍé">
              <a:extLst>
                <a:ext uri="{FF2B5EF4-FFF2-40B4-BE49-F238E27FC236}">
                  <a16:creationId xmlns:a16="http://schemas.microsoft.com/office/drawing/2014/main" id="{1516CCA6-59B2-49D8-9C0B-3317DDDF738A}"/>
                </a:ext>
              </a:extLst>
            </p:cNvPr>
            <p:cNvSpPr/>
            <p:nvPr/>
          </p:nvSpPr>
          <p:spPr>
            <a:xfrm>
              <a:off x="6470043" y="1482403"/>
              <a:ext cx="410200" cy="410198"/>
            </a:xfrm>
            <a:prstGeom prst="ellipse">
              <a:avLst/>
            </a:prstGeom>
            <a:solidFill>
              <a:schemeClr val="accent1"/>
            </a:solidFill>
            <a:ln w="12700" cap="rnd">
              <a:noFill/>
              <a:prstDash val="solid"/>
              <a:round/>
              <a:headEnd/>
              <a:tailEnd/>
            </a:ln>
            <a:effectLst>
              <a:outerShdw blurRad="254000" dist="127000" algn="ctr" rotWithShape="0">
                <a:schemeClr val="tx1">
                  <a:lumMod val="85000"/>
                  <a:lumOff val="1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ísľîďê">
              <a:extLst>
                <a:ext uri="{FF2B5EF4-FFF2-40B4-BE49-F238E27FC236}">
                  <a16:creationId xmlns:a16="http://schemas.microsoft.com/office/drawing/2014/main" id="{A29283C8-8245-496D-A51F-EF5D41F41857}"/>
                </a:ext>
              </a:extLst>
            </p:cNvPr>
            <p:cNvSpPr/>
            <p:nvPr/>
          </p:nvSpPr>
          <p:spPr>
            <a:xfrm>
              <a:off x="6586143" y="1592144"/>
              <a:ext cx="178001" cy="162108"/>
            </a:xfrm>
            <a:custGeom>
              <a:avLst/>
              <a:gdLst>
                <a:gd name="connsiteX0" fmla="*/ 125329 w 533400"/>
                <a:gd name="connsiteY0" fmla="*/ 229221 h 485775"/>
                <a:gd name="connsiteX1" fmla="*/ 125329 w 533400"/>
                <a:gd name="connsiteY1" fmla="*/ 276846 h 485775"/>
                <a:gd name="connsiteX2" fmla="*/ 144379 w 533400"/>
                <a:gd name="connsiteY2" fmla="*/ 276846 h 485775"/>
                <a:gd name="connsiteX3" fmla="*/ 144379 w 533400"/>
                <a:gd name="connsiteY3" fmla="*/ 229221 h 485775"/>
                <a:gd name="connsiteX4" fmla="*/ 392029 w 533400"/>
                <a:gd name="connsiteY4" fmla="*/ 229221 h 485775"/>
                <a:gd name="connsiteX5" fmla="*/ 392029 w 533400"/>
                <a:gd name="connsiteY5" fmla="*/ 276846 h 485775"/>
                <a:gd name="connsiteX6" fmla="*/ 411079 w 533400"/>
                <a:gd name="connsiteY6" fmla="*/ 276846 h 485775"/>
                <a:gd name="connsiteX7" fmla="*/ 411079 w 533400"/>
                <a:gd name="connsiteY7" fmla="*/ 229221 h 485775"/>
                <a:gd name="connsiteX8" fmla="*/ 534904 w 533400"/>
                <a:gd name="connsiteY8" fmla="*/ 229221 h 485775"/>
                <a:gd name="connsiteX9" fmla="*/ 534904 w 533400"/>
                <a:gd name="connsiteY9" fmla="*/ 457821 h 485775"/>
                <a:gd name="connsiteX10" fmla="*/ 506329 w 533400"/>
                <a:gd name="connsiteY10" fmla="*/ 486396 h 485775"/>
                <a:gd name="connsiteX11" fmla="*/ 30079 w 533400"/>
                <a:gd name="connsiteY11" fmla="*/ 486396 h 485775"/>
                <a:gd name="connsiteX12" fmla="*/ 1504 w 533400"/>
                <a:gd name="connsiteY12" fmla="*/ 457821 h 485775"/>
                <a:gd name="connsiteX13" fmla="*/ 1504 w 533400"/>
                <a:gd name="connsiteY13" fmla="*/ 229221 h 485775"/>
                <a:gd name="connsiteX14" fmla="*/ 125329 w 533400"/>
                <a:gd name="connsiteY14" fmla="*/ 229221 h 485775"/>
                <a:gd name="connsiteX15" fmla="*/ 372979 w 533400"/>
                <a:gd name="connsiteY15" fmla="*/ 621 h 485775"/>
                <a:gd name="connsiteX16" fmla="*/ 411079 w 533400"/>
                <a:gd name="connsiteY16" fmla="*/ 36816 h 485775"/>
                <a:gd name="connsiteX17" fmla="*/ 411079 w 533400"/>
                <a:gd name="connsiteY17" fmla="*/ 38721 h 485775"/>
                <a:gd name="connsiteX18" fmla="*/ 411079 w 533400"/>
                <a:gd name="connsiteY18" fmla="*/ 114921 h 485775"/>
                <a:gd name="connsiteX19" fmla="*/ 506329 w 533400"/>
                <a:gd name="connsiteY19" fmla="*/ 114921 h 485775"/>
                <a:gd name="connsiteX20" fmla="*/ 534904 w 533400"/>
                <a:gd name="connsiteY20" fmla="*/ 143496 h 485775"/>
                <a:gd name="connsiteX21" fmla="*/ 534904 w 533400"/>
                <a:gd name="connsiteY21" fmla="*/ 210171 h 485775"/>
                <a:gd name="connsiteX22" fmla="*/ 1504 w 533400"/>
                <a:gd name="connsiteY22" fmla="*/ 210171 h 485775"/>
                <a:gd name="connsiteX23" fmla="*/ 1504 w 533400"/>
                <a:gd name="connsiteY23" fmla="*/ 143496 h 485775"/>
                <a:gd name="connsiteX24" fmla="*/ 30079 w 533400"/>
                <a:gd name="connsiteY24" fmla="*/ 114921 h 485775"/>
                <a:gd name="connsiteX25" fmla="*/ 125329 w 533400"/>
                <a:gd name="connsiteY25" fmla="*/ 114921 h 485775"/>
                <a:gd name="connsiteX26" fmla="*/ 125329 w 533400"/>
                <a:gd name="connsiteY26" fmla="*/ 38721 h 485775"/>
                <a:gd name="connsiteX27" fmla="*/ 161524 w 533400"/>
                <a:gd name="connsiteY27" fmla="*/ 621 h 485775"/>
                <a:gd name="connsiteX28" fmla="*/ 163429 w 533400"/>
                <a:gd name="connsiteY28" fmla="*/ 621 h 485775"/>
                <a:gd name="connsiteX29" fmla="*/ 372979 w 533400"/>
                <a:gd name="connsiteY29" fmla="*/ 621 h 485775"/>
                <a:gd name="connsiteX30" fmla="*/ 372979 w 533400"/>
                <a:gd name="connsiteY30" fmla="*/ 19671 h 485775"/>
                <a:gd name="connsiteX31" fmla="*/ 163429 w 533400"/>
                <a:gd name="connsiteY31" fmla="*/ 19671 h 485775"/>
                <a:gd name="connsiteX32" fmla="*/ 144474 w 533400"/>
                <a:gd name="connsiteY32" fmla="*/ 37292 h 485775"/>
                <a:gd name="connsiteX33" fmla="*/ 144379 w 533400"/>
                <a:gd name="connsiteY33" fmla="*/ 38721 h 485775"/>
                <a:gd name="connsiteX34" fmla="*/ 144379 w 533400"/>
                <a:gd name="connsiteY34" fmla="*/ 114921 h 485775"/>
                <a:gd name="connsiteX35" fmla="*/ 392029 w 533400"/>
                <a:gd name="connsiteY35" fmla="*/ 114921 h 485775"/>
                <a:gd name="connsiteX36" fmla="*/ 392029 w 533400"/>
                <a:gd name="connsiteY36" fmla="*/ 38721 h 485775"/>
                <a:gd name="connsiteX37" fmla="*/ 375836 w 533400"/>
                <a:gd name="connsiteY37" fmla="*/ 19862 h 485775"/>
                <a:gd name="connsiteX38" fmla="*/ 374408 w 533400"/>
                <a:gd name="connsiteY38" fmla="*/ 19671 h 485775"/>
                <a:gd name="connsiteX39" fmla="*/ 372979 w 533400"/>
                <a:gd name="connsiteY39" fmla="*/ 19671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33400" h="485775">
                  <a:moveTo>
                    <a:pt x="125329" y="229221"/>
                  </a:moveTo>
                  <a:lnTo>
                    <a:pt x="125329" y="276846"/>
                  </a:lnTo>
                  <a:lnTo>
                    <a:pt x="144379" y="276846"/>
                  </a:lnTo>
                  <a:lnTo>
                    <a:pt x="144379" y="229221"/>
                  </a:lnTo>
                  <a:lnTo>
                    <a:pt x="392029" y="229221"/>
                  </a:lnTo>
                  <a:lnTo>
                    <a:pt x="392029" y="276846"/>
                  </a:lnTo>
                  <a:lnTo>
                    <a:pt x="411079" y="276846"/>
                  </a:lnTo>
                  <a:lnTo>
                    <a:pt x="411079" y="229221"/>
                  </a:lnTo>
                  <a:lnTo>
                    <a:pt x="534904" y="229221"/>
                  </a:lnTo>
                  <a:lnTo>
                    <a:pt x="534904" y="457821"/>
                  </a:lnTo>
                  <a:cubicBezTo>
                    <a:pt x="534904" y="473632"/>
                    <a:pt x="522141" y="486396"/>
                    <a:pt x="506329" y="486396"/>
                  </a:cubicBezTo>
                  <a:lnTo>
                    <a:pt x="30079" y="486396"/>
                  </a:lnTo>
                  <a:cubicBezTo>
                    <a:pt x="14267" y="486396"/>
                    <a:pt x="1504" y="473632"/>
                    <a:pt x="1504" y="457821"/>
                  </a:cubicBezTo>
                  <a:lnTo>
                    <a:pt x="1504" y="229221"/>
                  </a:lnTo>
                  <a:lnTo>
                    <a:pt x="125329" y="229221"/>
                  </a:lnTo>
                  <a:close/>
                  <a:moveTo>
                    <a:pt x="372979" y="621"/>
                  </a:moveTo>
                  <a:cubicBezTo>
                    <a:pt x="393363" y="621"/>
                    <a:pt x="410031" y="16623"/>
                    <a:pt x="411079" y="36816"/>
                  </a:cubicBezTo>
                  <a:lnTo>
                    <a:pt x="411079" y="38721"/>
                  </a:lnTo>
                  <a:lnTo>
                    <a:pt x="411079" y="114921"/>
                  </a:lnTo>
                  <a:lnTo>
                    <a:pt x="506329" y="114921"/>
                  </a:lnTo>
                  <a:cubicBezTo>
                    <a:pt x="522141" y="114921"/>
                    <a:pt x="534904" y="127685"/>
                    <a:pt x="534904" y="143496"/>
                  </a:cubicBezTo>
                  <a:lnTo>
                    <a:pt x="534904" y="210171"/>
                  </a:lnTo>
                  <a:lnTo>
                    <a:pt x="1504" y="210171"/>
                  </a:lnTo>
                  <a:lnTo>
                    <a:pt x="1504" y="143496"/>
                  </a:lnTo>
                  <a:cubicBezTo>
                    <a:pt x="1504" y="127685"/>
                    <a:pt x="14267" y="114921"/>
                    <a:pt x="30079" y="114921"/>
                  </a:cubicBezTo>
                  <a:lnTo>
                    <a:pt x="125329" y="114921"/>
                  </a:lnTo>
                  <a:lnTo>
                    <a:pt x="125329" y="38721"/>
                  </a:lnTo>
                  <a:cubicBezTo>
                    <a:pt x="125329" y="18337"/>
                    <a:pt x="141331" y="1669"/>
                    <a:pt x="161524" y="621"/>
                  </a:cubicBezTo>
                  <a:lnTo>
                    <a:pt x="163429" y="621"/>
                  </a:lnTo>
                  <a:lnTo>
                    <a:pt x="372979" y="621"/>
                  </a:lnTo>
                  <a:close/>
                  <a:moveTo>
                    <a:pt x="372979" y="19671"/>
                  </a:moveTo>
                  <a:lnTo>
                    <a:pt x="163429" y="19671"/>
                  </a:lnTo>
                  <a:cubicBezTo>
                    <a:pt x="153428" y="19671"/>
                    <a:pt x="145141" y="27482"/>
                    <a:pt x="144474" y="37292"/>
                  </a:cubicBezTo>
                  <a:lnTo>
                    <a:pt x="144379" y="38721"/>
                  </a:lnTo>
                  <a:lnTo>
                    <a:pt x="144379" y="114921"/>
                  </a:lnTo>
                  <a:lnTo>
                    <a:pt x="392029" y="114921"/>
                  </a:lnTo>
                  <a:lnTo>
                    <a:pt x="392029" y="38721"/>
                  </a:lnTo>
                  <a:cubicBezTo>
                    <a:pt x="392029" y="29196"/>
                    <a:pt x="384981" y="21290"/>
                    <a:pt x="375836" y="19862"/>
                  </a:cubicBezTo>
                  <a:lnTo>
                    <a:pt x="374408" y="19671"/>
                  </a:lnTo>
                  <a:lnTo>
                    <a:pt x="372979" y="19671"/>
                  </a:ln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îṣliḋé">
            <a:extLst>
              <a:ext uri="{FF2B5EF4-FFF2-40B4-BE49-F238E27FC236}">
                <a16:creationId xmlns:a16="http://schemas.microsoft.com/office/drawing/2014/main" id="{43965209-F030-4C9F-B9E4-657F0776B751}"/>
              </a:ext>
            </a:extLst>
          </p:cNvPr>
          <p:cNvGrpSpPr/>
          <p:nvPr/>
        </p:nvGrpSpPr>
        <p:grpSpPr>
          <a:xfrm>
            <a:off x="7174011" y="5049972"/>
            <a:ext cx="410200" cy="410198"/>
            <a:chOff x="6470043" y="1482403"/>
            <a:chExt cx="410200" cy="410198"/>
          </a:xfrm>
        </p:grpSpPr>
        <p:sp>
          <p:nvSpPr>
            <p:cNvPr id="38" name="íṩ1íḋe">
              <a:extLst>
                <a:ext uri="{FF2B5EF4-FFF2-40B4-BE49-F238E27FC236}">
                  <a16:creationId xmlns:a16="http://schemas.microsoft.com/office/drawing/2014/main" id="{A7F88A15-8003-416B-B8CF-794D0FFFCB53}"/>
                </a:ext>
              </a:extLst>
            </p:cNvPr>
            <p:cNvSpPr/>
            <p:nvPr/>
          </p:nvSpPr>
          <p:spPr>
            <a:xfrm>
              <a:off x="6470043" y="1482403"/>
              <a:ext cx="410200" cy="410198"/>
            </a:xfrm>
            <a:prstGeom prst="ellipse">
              <a:avLst/>
            </a:prstGeom>
            <a:solidFill>
              <a:schemeClr val="accent1"/>
            </a:solidFill>
            <a:ln w="12700" cap="rnd">
              <a:noFill/>
              <a:prstDash val="solid"/>
              <a:round/>
              <a:headEnd/>
              <a:tailEnd/>
            </a:ln>
            <a:effectLst>
              <a:outerShdw blurRad="254000" dist="127000" algn="ctr" rotWithShape="0">
                <a:schemeClr val="tx1">
                  <a:lumMod val="85000"/>
                  <a:lumOff val="15000"/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î$ḻiḓé">
              <a:extLst>
                <a:ext uri="{FF2B5EF4-FFF2-40B4-BE49-F238E27FC236}">
                  <a16:creationId xmlns:a16="http://schemas.microsoft.com/office/drawing/2014/main" id="{157B50A0-AF0F-4B1B-825E-39AC1F10F83B}"/>
                </a:ext>
              </a:extLst>
            </p:cNvPr>
            <p:cNvSpPr/>
            <p:nvPr/>
          </p:nvSpPr>
          <p:spPr>
            <a:xfrm>
              <a:off x="6586143" y="1623113"/>
              <a:ext cx="178001" cy="148188"/>
            </a:xfrm>
            <a:custGeom>
              <a:avLst/>
              <a:gdLst>
                <a:gd name="connsiteX0" fmla="*/ 483573 w 526297"/>
                <a:gd name="connsiteY0" fmla="*/ 133971 h 438150"/>
                <a:gd name="connsiteX1" fmla="*/ 527674 w 526297"/>
                <a:gd name="connsiteY1" fmla="*/ 178072 h 438150"/>
                <a:gd name="connsiteX2" fmla="*/ 527579 w 526297"/>
                <a:gd name="connsiteY2" fmla="*/ 181501 h 438150"/>
                <a:gd name="connsiteX3" fmla="*/ 514244 w 526297"/>
                <a:gd name="connsiteY3" fmla="*/ 355237 h 438150"/>
                <a:gd name="connsiteX4" fmla="*/ 485764 w 526297"/>
                <a:gd name="connsiteY4" fmla="*/ 381621 h 438150"/>
                <a:gd name="connsiteX5" fmla="*/ 454998 w 526297"/>
                <a:gd name="connsiteY5" fmla="*/ 381621 h 438150"/>
                <a:gd name="connsiteX6" fmla="*/ 454998 w 526297"/>
                <a:gd name="connsiteY6" fmla="*/ 438771 h 438150"/>
                <a:gd name="connsiteX7" fmla="*/ 435948 w 526297"/>
                <a:gd name="connsiteY7" fmla="*/ 438771 h 438150"/>
                <a:gd name="connsiteX8" fmla="*/ 435948 w 526297"/>
                <a:gd name="connsiteY8" fmla="*/ 381621 h 438150"/>
                <a:gd name="connsiteX9" fmla="*/ 93048 w 526297"/>
                <a:gd name="connsiteY9" fmla="*/ 381621 h 438150"/>
                <a:gd name="connsiteX10" fmla="*/ 93048 w 526297"/>
                <a:gd name="connsiteY10" fmla="*/ 438771 h 438150"/>
                <a:gd name="connsiteX11" fmla="*/ 73998 w 526297"/>
                <a:gd name="connsiteY11" fmla="*/ 438771 h 438150"/>
                <a:gd name="connsiteX12" fmla="*/ 73998 w 526297"/>
                <a:gd name="connsiteY12" fmla="*/ 381621 h 438150"/>
                <a:gd name="connsiteX13" fmla="*/ 43328 w 526297"/>
                <a:gd name="connsiteY13" fmla="*/ 381621 h 438150"/>
                <a:gd name="connsiteX14" fmla="*/ 14848 w 526297"/>
                <a:gd name="connsiteY14" fmla="*/ 355237 h 438150"/>
                <a:gd name="connsiteX15" fmla="*/ 1513 w 526297"/>
                <a:gd name="connsiteY15" fmla="*/ 181501 h 438150"/>
                <a:gd name="connsiteX16" fmla="*/ 42089 w 526297"/>
                <a:gd name="connsiteY16" fmla="*/ 134162 h 438150"/>
                <a:gd name="connsiteX17" fmla="*/ 45518 w 526297"/>
                <a:gd name="connsiteY17" fmla="*/ 134066 h 438150"/>
                <a:gd name="connsiteX18" fmla="*/ 101906 w 526297"/>
                <a:gd name="connsiteY18" fmla="*/ 180834 h 438150"/>
                <a:gd name="connsiteX19" fmla="*/ 121623 w 526297"/>
                <a:gd name="connsiteY19" fmla="*/ 286371 h 438150"/>
                <a:gd name="connsiteX20" fmla="*/ 407373 w 526297"/>
                <a:gd name="connsiteY20" fmla="*/ 286371 h 438150"/>
                <a:gd name="connsiteX21" fmla="*/ 427185 w 526297"/>
                <a:gd name="connsiteY21" fmla="*/ 180739 h 438150"/>
                <a:gd name="connsiteX22" fmla="*/ 483573 w 526297"/>
                <a:gd name="connsiteY22" fmla="*/ 133971 h 438150"/>
                <a:gd name="connsiteX23" fmla="*/ 416898 w 526297"/>
                <a:gd name="connsiteY23" fmla="*/ 621 h 438150"/>
                <a:gd name="connsiteX24" fmla="*/ 483573 w 526297"/>
                <a:gd name="connsiteY24" fmla="*/ 67296 h 438150"/>
                <a:gd name="connsiteX25" fmla="*/ 483573 w 526297"/>
                <a:gd name="connsiteY25" fmla="*/ 115397 h 438150"/>
                <a:gd name="connsiteX26" fmla="*/ 476429 w 526297"/>
                <a:gd name="connsiteY26" fmla="*/ 114921 h 438150"/>
                <a:gd name="connsiteX27" fmla="*/ 412040 w 526297"/>
                <a:gd name="connsiteY27" fmla="*/ 166451 h 438150"/>
                <a:gd name="connsiteX28" fmla="*/ 411564 w 526297"/>
                <a:gd name="connsiteY28" fmla="*/ 168737 h 438150"/>
                <a:gd name="connsiteX29" fmla="*/ 393086 w 526297"/>
                <a:gd name="connsiteY29" fmla="*/ 267321 h 438150"/>
                <a:gd name="connsiteX30" fmla="*/ 135911 w 526297"/>
                <a:gd name="connsiteY30" fmla="*/ 267321 h 438150"/>
                <a:gd name="connsiteX31" fmla="*/ 117432 w 526297"/>
                <a:gd name="connsiteY31" fmla="*/ 168737 h 438150"/>
                <a:gd name="connsiteX32" fmla="*/ 52567 w 526297"/>
                <a:gd name="connsiteY32" fmla="*/ 114921 h 438150"/>
                <a:gd name="connsiteX33" fmla="*/ 54948 w 526297"/>
                <a:gd name="connsiteY33" fmla="*/ 67296 h 438150"/>
                <a:gd name="connsiteX34" fmla="*/ 121623 w 526297"/>
                <a:gd name="connsiteY34" fmla="*/ 621 h 438150"/>
                <a:gd name="connsiteX35" fmla="*/ 416898 w 526297"/>
                <a:gd name="connsiteY35" fmla="*/ 621 h 438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26297" h="438150">
                  <a:moveTo>
                    <a:pt x="483573" y="133971"/>
                  </a:moveTo>
                  <a:cubicBezTo>
                    <a:pt x="507957" y="133971"/>
                    <a:pt x="527674" y="153688"/>
                    <a:pt x="527674" y="178072"/>
                  </a:cubicBezTo>
                  <a:cubicBezTo>
                    <a:pt x="527674" y="179215"/>
                    <a:pt x="527674" y="180358"/>
                    <a:pt x="527579" y="181501"/>
                  </a:cubicBezTo>
                  <a:lnTo>
                    <a:pt x="514244" y="355237"/>
                  </a:lnTo>
                  <a:cubicBezTo>
                    <a:pt x="513101" y="370096"/>
                    <a:pt x="500718" y="381621"/>
                    <a:pt x="485764" y="381621"/>
                  </a:cubicBezTo>
                  <a:lnTo>
                    <a:pt x="454998" y="381621"/>
                  </a:lnTo>
                  <a:lnTo>
                    <a:pt x="454998" y="438771"/>
                  </a:lnTo>
                  <a:lnTo>
                    <a:pt x="435948" y="438771"/>
                  </a:lnTo>
                  <a:lnTo>
                    <a:pt x="435948" y="381621"/>
                  </a:lnTo>
                  <a:lnTo>
                    <a:pt x="93048" y="381621"/>
                  </a:lnTo>
                  <a:lnTo>
                    <a:pt x="93048" y="438771"/>
                  </a:lnTo>
                  <a:lnTo>
                    <a:pt x="73998" y="438771"/>
                  </a:lnTo>
                  <a:lnTo>
                    <a:pt x="73998" y="381621"/>
                  </a:lnTo>
                  <a:lnTo>
                    <a:pt x="43328" y="381621"/>
                  </a:lnTo>
                  <a:cubicBezTo>
                    <a:pt x="28373" y="381621"/>
                    <a:pt x="15991" y="370096"/>
                    <a:pt x="14848" y="355237"/>
                  </a:cubicBezTo>
                  <a:lnTo>
                    <a:pt x="1513" y="181501"/>
                  </a:lnTo>
                  <a:cubicBezTo>
                    <a:pt x="-392" y="157212"/>
                    <a:pt x="17801" y="135971"/>
                    <a:pt x="42089" y="134162"/>
                  </a:cubicBezTo>
                  <a:cubicBezTo>
                    <a:pt x="43232" y="134066"/>
                    <a:pt x="44375" y="134066"/>
                    <a:pt x="45518" y="134066"/>
                  </a:cubicBezTo>
                  <a:cubicBezTo>
                    <a:pt x="73141" y="134066"/>
                    <a:pt x="96858" y="153688"/>
                    <a:pt x="101906" y="180834"/>
                  </a:cubicBezTo>
                  <a:lnTo>
                    <a:pt x="121623" y="286371"/>
                  </a:lnTo>
                  <a:lnTo>
                    <a:pt x="407373" y="286371"/>
                  </a:lnTo>
                  <a:lnTo>
                    <a:pt x="427185" y="180739"/>
                  </a:lnTo>
                  <a:cubicBezTo>
                    <a:pt x="432233" y="153592"/>
                    <a:pt x="455951" y="133971"/>
                    <a:pt x="483573" y="133971"/>
                  </a:cubicBezTo>
                  <a:close/>
                  <a:moveTo>
                    <a:pt x="416898" y="621"/>
                  </a:moveTo>
                  <a:cubicBezTo>
                    <a:pt x="453760" y="621"/>
                    <a:pt x="483573" y="30434"/>
                    <a:pt x="483573" y="67296"/>
                  </a:cubicBezTo>
                  <a:lnTo>
                    <a:pt x="483573" y="115397"/>
                  </a:lnTo>
                  <a:cubicBezTo>
                    <a:pt x="481192" y="115112"/>
                    <a:pt x="478811" y="114921"/>
                    <a:pt x="476429" y="114921"/>
                  </a:cubicBezTo>
                  <a:cubicBezTo>
                    <a:pt x="445473" y="114921"/>
                    <a:pt x="418803" y="136448"/>
                    <a:pt x="412040" y="166451"/>
                  </a:cubicBezTo>
                  <a:lnTo>
                    <a:pt x="411564" y="168737"/>
                  </a:lnTo>
                  <a:lnTo>
                    <a:pt x="393086" y="267321"/>
                  </a:lnTo>
                  <a:lnTo>
                    <a:pt x="135911" y="267321"/>
                  </a:lnTo>
                  <a:lnTo>
                    <a:pt x="117432" y="168737"/>
                  </a:lnTo>
                  <a:cubicBezTo>
                    <a:pt x="111622" y="137495"/>
                    <a:pt x="84285" y="114921"/>
                    <a:pt x="52567" y="114921"/>
                  </a:cubicBezTo>
                  <a:lnTo>
                    <a:pt x="54948" y="67296"/>
                  </a:lnTo>
                  <a:cubicBezTo>
                    <a:pt x="54948" y="30434"/>
                    <a:pt x="84761" y="621"/>
                    <a:pt x="121623" y="621"/>
                  </a:cubicBezTo>
                  <a:lnTo>
                    <a:pt x="416898" y="621"/>
                  </a:ln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354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íŝlíḋè">
            <a:extLst>
              <a:ext uri="{FF2B5EF4-FFF2-40B4-BE49-F238E27FC236}">
                <a16:creationId xmlns:a16="http://schemas.microsoft.com/office/drawing/2014/main" id="{E9BAADA9-6308-4704-BFC2-AE86629E1F33}"/>
              </a:ext>
            </a:extLst>
          </p:cNvPr>
          <p:cNvSpPr/>
          <p:nvPr/>
        </p:nvSpPr>
        <p:spPr>
          <a:xfrm>
            <a:off x="398328" y="1310795"/>
            <a:ext cx="6570584" cy="5029631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5861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308"/>
    </mc:Choice>
    <mc:Fallback xmlns="">
      <p:transition spd="slow" advTm="51308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F137C25-EA9D-4477-BB65-D47182C3B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59" y="193814"/>
            <a:ext cx="416279" cy="352668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E9B575A-74AE-40CB-A7A1-997E127EC969}"/>
              </a:ext>
            </a:extLst>
          </p:cNvPr>
          <p:cNvSpPr/>
          <p:nvPr/>
        </p:nvSpPr>
        <p:spPr>
          <a:xfrm>
            <a:off x="1056480" y="340002"/>
            <a:ext cx="39600" cy="324000"/>
          </a:xfrm>
          <a:prstGeom prst="rect">
            <a:avLst/>
          </a:prstGeom>
          <a:solidFill>
            <a:srgbClr val="F794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480F38-4662-45FB-87EB-FE981B323F23}"/>
              </a:ext>
            </a:extLst>
          </p:cNvPr>
          <p:cNvSpPr txBox="1"/>
          <p:nvPr/>
        </p:nvSpPr>
        <p:spPr>
          <a:xfrm>
            <a:off x="713678" y="2955073"/>
            <a:ext cx="2034986" cy="473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E27947-2C09-4FCF-9947-2C6B42EDEDF6}"/>
              </a:ext>
            </a:extLst>
          </p:cNvPr>
          <p:cNvSpPr txBox="1"/>
          <p:nvPr/>
        </p:nvSpPr>
        <p:spPr>
          <a:xfrm>
            <a:off x="1240669" y="183171"/>
            <a:ext cx="63020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业务耗时分析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Xhprof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634CB1-D440-416F-A427-B432FD87C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678" y="1006495"/>
            <a:ext cx="11039475" cy="3609975"/>
          </a:xfrm>
          <a:prstGeom prst="rect">
            <a:avLst/>
          </a:prstGeom>
        </p:spPr>
      </p:pic>
      <p:sp>
        <p:nvSpPr>
          <p:cNvPr id="3" name="îšḷiḓê">
            <a:extLst>
              <a:ext uri="{FF2B5EF4-FFF2-40B4-BE49-F238E27FC236}">
                <a16:creationId xmlns:a16="http://schemas.microsoft.com/office/drawing/2014/main" id="{721E4D78-42A4-48C3-9F03-36F8253C4C87}"/>
              </a:ext>
            </a:extLst>
          </p:cNvPr>
          <p:cNvSpPr txBox="1"/>
          <p:nvPr/>
        </p:nvSpPr>
        <p:spPr>
          <a:xfrm>
            <a:off x="7010020" y="5222111"/>
            <a:ext cx="6465318" cy="852162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b" anchorCtr="0">
            <a:normAutofit/>
          </a:bodyPr>
          <a:lstStyle/>
          <a:p>
            <a:pPr>
              <a:buSzPct val="25000"/>
            </a:pPr>
            <a:r>
              <a:rPr lang="en-US" altLang="zh-CN" sz="2000" b="1" dirty="0" err="1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Laraval</a:t>
            </a:r>
            <a:r>
              <a:rPr lang="zh-CN" alt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框架数据库的查询等操作由类 </a:t>
            </a:r>
            <a:r>
              <a:rPr lang="en-US" altLang="zh-CN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Illuminate\Database\Connection </a:t>
            </a:r>
            <a:r>
              <a:rPr lang="zh-CN" altLang="en-US" sz="2000" b="1" dirty="0"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完成。</a:t>
            </a:r>
          </a:p>
        </p:txBody>
      </p:sp>
      <p:sp>
        <p:nvSpPr>
          <p:cNvPr id="15" name="íṣlíḋe">
            <a:extLst>
              <a:ext uri="{FF2B5EF4-FFF2-40B4-BE49-F238E27FC236}">
                <a16:creationId xmlns:a16="http://schemas.microsoft.com/office/drawing/2014/main" id="{F36D97F2-09B9-4C34-ACA1-8A2BB54BC549}"/>
              </a:ext>
            </a:extLst>
          </p:cNvPr>
          <p:cNvSpPr/>
          <p:nvPr/>
        </p:nvSpPr>
        <p:spPr bwMode="auto">
          <a:xfrm>
            <a:off x="7106345" y="6196211"/>
            <a:ext cx="404813" cy="571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lt1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71BAFA4F-B27C-4E18-8E7C-7DCDDB230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68947"/>
            <a:ext cx="60960" cy="337894"/>
          </a:xfrm>
          <a:prstGeom prst="rect">
            <a:avLst/>
          </a:prstGeom>
          <a:solidFill>
            <a:srgbClr val="F9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30153" tIns="30153" rIns="30153" bIns="30153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89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51"/>
    </mc:Choice>
    <mc:Fallback xmlns="">
      <p:transition spd="slow" advTm="22951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4ed6ba99-04e4-4ec5-80b6-2c8183b4806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19643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0079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40071;#418780;#192412;#184243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493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5337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f040b6da-83e8-4b47-99c9-7d8098ea9a0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6480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46426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40071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7aed6096-0160-48cf-93bd-b87f4f362a8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#24934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340071;#418780;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6990</TotalTime>
  <Words>2367</Words>
  <Application>Microsoft Office PowerPoint</Application>
  <PresentationFormat>宽屏</PresentationFormat>
  <Paragraphs>250</Paragraphs>
  <Slides>22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8" baseType="lpstr">
      <vt:lpstr>-apple-system</vt:lpstr>
      <vt:lpstr>Helvetica Neue</vt:lpstr>
      <vt:lpstr>Microsoft YaHei Light</vt:lpstr>
      <vt:lpstr>Noto</vt:lpstr>
      <vt:lpstr>suxingme</vt:lpstr>
      <vt:lpstr>等线</vt:lpstr>
      <vt:lpstr>等线 Light</vt:lpstr>
      <vt:lpstr>宋体</vt:lpstr>
      <vt:lpstr>微软雅黑</vt:lpstr>
      <vt:lpstr>微软雅黑</vt:lpstr>
      <vt:lpstr>Arial</vt:lpstr>
      <vt:lpstr>Arial</vt:lpstr>
      <vt:lpstr>Calibri</vt:lpstr>
      <vt:lpstr>Impact</vt:lpstr>
      <vt:lpstr>Verdana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邬宝国</dc:creator>
  <cp:lastModifiedBy>马凌</cp:lastModifiedBy>
  <cp:revision>556</cp:revision>
  <dcterms:created xsi:type="dcterms:W3CDTF">2019-09-19T09:24:54Z</dcterms:created>
  <dcterms:modified xsi:type="dcterms:W3CDTF">2020-09-01T04:35:39Z</dcterms:modified>
</cp:coreProperties>
</file>